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3436" userDrawn="1">
          <p15:clr>
            <a:srgbClr val="A4A3A4"/>
          </p15:clr>
        </p15:guide>
        <p15:guide id="2" pos="24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46"/>
    <p:restoredTop sz="94694"/>
  </p:normalViewPr>
  <p:slideViewPr>
    <p:cSldViewPr>
      <p:cViewPr varScale="1">
        <p:scale>
          <a:sx n="76" d="100"/>
          <a:sy n="76" d="100"/>
        </p:scale>
        <p:origin x="2848" y="208"/>
      </p:cViewPr>
      <p:guideLst>
        <p:guide orient="horz" pos="3436"/>
        <p:guide pos="24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1E192900-C1AC-1FA5-7F0F-9B9406F5AD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100" y="1035050"/>
            <a:ext cx="3632200" cy="4419600"/>
          </a:xfrm>
          <a:prstGeom prst="rect">
            <a:avLst/>
          </a:prstGeom>
        </p:spPr>
      </p:pic>
      <p:pic>
        <p:nvPicPr>
          <p:cNvPr id="3" name="図 2">
            <a:extLst>
              <a:ext uri="{FF2B5EF4-FFF2-40B4-BE49-F238E27FC236}">
                <a16:creationId xmlns:a16="http://schemas.microsoft.com/office/drawing/2014/main" id="{97943DAB-4F8A-76DF-B14B-021FDB42A4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0" y="438150"/>
            <a:ext cx="5613400" cy="5613400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E45F8876-861B-E28D-C691-03F1C12505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386798"/>
            <a:ext cx="7772400" cy="4084352"/>
          </a:xfrm>
          <a:prstGeom prst="rect">
            <a:avLst/>
          </a:prstGeom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DB2BA09A-E28A-1E2A-2CD0-D5617921C72B}"/>
              </a:ext>
            </a:extLst>
          </p:cNvPr>
          <p:cNvSpPr txBox="1"/>
          <p:nvPr/>
        </p:nvSpPr>
        <p:spPr>
          <a:xfrm>
            <a:off x="457200" y="6796089"/>
            <a:ext cx="6934200" cy="1851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820"/>
              </a:lnSpc>
            </a:pPr>
            <a:r>
              <a:rPr kumimoji="1" lang="ja-JP" altLang="en-US" sz="3600" b="1">
                <a:solidFill>
                  <a:srgbClr val="FFFF00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チラシ・セールスや宗教などの</a:t>
            </a:r>
            <a:endParaRPr kumimoji="1" lang="en-US" altLang="ja-JP" sz="3600" b="1" dirty="0">
              <a:solidFill>
                <a:srgbClr val="FFFF00"/>
              </a:solidFill>
              <a:latin typeface="Kozuka Gothic Pro B" panose="020B0400000000000000" pitchFamily="34" charset="-128"/>
              <a:ea typeface="Kozuka Gothic Pro B" panose="020B0400000000000000" pitchFamily="34" charset="-128"/>
            </a:endParaRPr>
          </a:p>
          <a:p>
            <a:pPr algn="ctr">
              <a:lnSpc>
                <a:spcPts val="4820"/>
              </a:lnSpc>
            </a:pPr>
            <a:r>
              <a:rPr kumimoji="1" lang="ja-JP" altLang="en-US" sz="3600" b="1">
                <a:solidFill>
                  <a:srgbClr val="FFFF00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勧誘印刷物の投函は</a:t>
            </a:r>
            <a:endParaRPr kumimoji="1" lang="en-US" altLang="ja-JP" sz="3600" b="1" dirty="0">
              <a:solidFill>
                <a:srgbClr val="FFFF00"/>
              </a:solidFill>
              <a:latin typeface="Kozuka Gothic Pro B" panose="020B0400000000000000" pitchFamily="34" charset="-128"/>
              <a:ea typeface="Kozuka Gothic Pro B" panose="020B0400000000000000" pitchFamily="34" charset="-128"/>
            </a:endParaRPr>
          </a:p>
          <a:p>
            <a:pPr algn="ctr">
              <a:lnSpc>
                <a:spcPts val="4820"/>
              </a:lnSpc>
            </a:pPr>
            <a:r>
              <a:rPr kumimoji="1" lang="ja-JP" altLang="en-US" sz="3600" b="1">
                <a:solidFill>
                  <a:srgbClr val="FFFF00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一切お断りします！</a:t>
            </a:r>
            <a:endParaRPr kumimoji="1" lang="en-US" altLang="ja-JP" sz="3600" b="1" dirty="0">
              <a:solidFill>
                <a:srgbClr val="FFFF00"/>
              </a:solidFill>
              <a:latin typeface="Kozuka Gothic Pro B" panose="020B0400000000000000" pitchFamily="34" charset="-128"/>
              <a:ea typeface="Kozuka Gothic Pro B" panose="020B0400000000000000" pitchFamily="34" charset="-128"/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27992001-8FC6-61B6-4F84-7A4F97738C40}"/>
              </a:ext>
            </a:extLst>
          </p:cNvPr>
          <p:cNvSpPr txBox="1"/>
          <p:nvPr/>
        </p:nvSpPr>
        <p:spPr>
          <a:xfrm>
            <a:off x="457200" y="8982934"/>
            <a:ext cx="6934200" cy="1041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720"/>
              </a:lnSpc>
            </a:pPr>
            <a:r>
              <a:rPr lang="en" altLang="ja-JP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soliciting </a:t>
            </a:r>
          </a:p>
          <a:p>
            <a:pPr algn="ctr">
              <a:lnSpc>
                <a:spcPts val="3720"/>
              </a:lnSpc>
            </a:pPr>
            <a:r>
              <a:rPr lang="en" altLang="ja-JP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flyers or religious materials</a:t>
            </a:r>
            <a:endParaRPr kumimoji="1" lang="en-US" altLang="ja-JP" sz="3200" b="1" dirty="0">
              <a:solidFill>
                <a:schemeClr val="bg1"/>
              </a:solidFill>
              <a:latin typeface="Arial" panose="020B0604020202020204" pitchFamily="34" charset="0"/>
              <a:ea typeface="Kozuka Gothic Pro B" panose="020B0400000000000000" pitchFamily="34" charset="-128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</TotalTime>
  <Words>23</Words>
  <Application>Microsoft Macintosh PowerPoint</Application>
  <PresentationFormat>ユーザー設定</PresentationFormat>
  <Paragraphs>5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Kozuka Gothic Pro B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Basic_008_水濡れ注意</dc:title>
  <cp:lastModifiedBy>春樹 富永</cp:lastModifiedBy>
  <cp:revision>13</cp:revision>
  <dcterms:created xsi:type="dcterms:W3CDTF">2024-11-29T09:39:49Z</dcterms:created>
  <dcterms:modified xsi:type="dcterms:W3CDTF">2024-12-05T08:39:18Z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2024-11-29T00:00:00Z</vt:filetime>
  </property>
  <property fmtid="{D5CDD505-2E9C-101B-9397-08002B2CF9AE}" pid="3" name="Creator">
    <vt:lpwstr>Adobe Illustrator 28.6 (Macintosh)</vt:lpwstr>
  </property>
  <property fmtid="{D5CDD505-2E9C-101B-9397-08002B2CF9AE}" pid="4" name="LastSaved">
    <vt:filetime>2024-11-29T00:00:00Z</vt:filetime>
  </property>
  <property fmtid="{D5CDD505-2E9C-101B-9397-08002B2CF9AE}" pid="5" name="Producer">
    <vt:lpwstr>Adobe PDF library 17.00</vt:lpwstr>
  </property>
</Properties>
</file>