
<file path=[Content_Types].xml><?xml version="1.0" encoding="utf-8"?>
<Types xmlns="http://schemas.openxmlformats.org/package/2006/content-types">
  <Default Extension="emf" ContentType="image/x-emf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Relationship Id="rId4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</p:sldMasterIdLst>
  <p:sldIdLst>
    <p:sldId id="256" r:id="rId2"/>
  </p:sldIdLst>
  <p:sldSz cx="7772400" cy="10909300"/>
  <p:notesSz cx="7772400" cy="10909300"/>
  <p:defaultTextStyle>
    <a:defPPr>
      <a:defRPr kern="0"/>
    </a:defPPr>
  </p:defaultTextStyle>
  <p:extLst>
    <p:ext uri="{EFAFB233-063F-42B5-8137-9DF3F51BA10A}">
      <p15:sldGuideLst xmlns:p15="http://schemas.microsoft.com/office/powerpoint/2012/main">
        <p15:guide id="1" orient="horz" pos="3436" userDrawn="1">
          <p15:clr>
            <a:srgbClr val="A4A3A4"/>
          </p15:clr>
        </p15:guide>
        <p15:guide id="2" pos="2448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EA000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2D5ABB26-0587-4C30-8999-92F81FD0307C}" styleName="No Style, No Grid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26646"/>
    <p:restoredTop sz="94694"/>
  </p:normalViewPr>
  <p:slideViewPr>
    <p:cSldViewPr>
      <p:cViewPr varScale="1">
        <p:scale>
          <a:sx n="76" d="100"/>
          <a:sy n="76" d="100"/>
        </p:scale>
        <p:origin x="2848" y="208"/>
      </p:cViewPr>
      <p:guideLst>
        <p:guide orient="horz" pos="3436"/>
        <p:guide pos="2448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ableStyles" Target="tableStyles.xml"/><Relationship Id="rId5" Type="http://schemas.openxmlformats.org/officeDocument/2006/relationships/theme" Target="theme/theme1.xml"/><Relationship Id="rId4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ctrTitle"/>
          </p:nvPr>
        </p:nvSpPr>
        <p:spPr>
          <a:xfrm>
            <a:off x="583406" y="3381883"/>
            <a:ext cx="6611937" cy="2290953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/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type="subTitle" idx="4"/>
          </p:nvPr>
        </p:nvSpPr>
        <p:spPr>
          <a:xfrm>
            <a:off x="1166812" y="6109208"/>
            <a:ext cx="5445125" cy="2727325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/>
            </a:lvl1pPr>
          </a:lstStyle>
          <a:p>
            <a:endParaRPr/>
          </a:p>
        </p:txBody>
      </p:sp>
      <p:sp>
        <p:nvSpPr>
          <p:cNvPr id="4" name="Holder 4"/>
          <p:cNvSpPr>
            <a:spLocks noGrp="1"/>
          </p:cNvSpPr>
          <p:nvPr>
            <p:ph type="ftr" sz="quarter" idx="5"/>
          </p:nvPr>
        </p:nvSpPr>
        <p:spPr/>
        <p:txBody>
          <a:bodyPr lIns="0" tIns="0" rIns="0" bIns="0"/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/>
          </a:p>
        </p:txBody>
      </p:sp>
      <p:sp>
        <p:nvSpPr>
          <p:cNvPr id="5" name="Holder 5"/>
          <p:cNvSpPr>
            <a:spLocks noGrp="1"/>
          </p:cNvSpPr>
          <p:nvPr>
            <p:ph type="dt" sz="half" idx="6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  <a:t>12/5/24</a:t>
            </a:fld>
            <a:endParaRPr lang="en-US"/>
          </a:p>
        </p:txBody>
      </p:sp>
      <p:sp>
        <p:nvSpPr>
          <p:cNvPr id="6" name="Holder 6"/>
          <p:cNvSpPr>
            <a:spLocks noGrp="1"/>
          </p:cNvSpPr>
          <p:nvPr>
            <p:ph type="sldNum" sz="quarter" idx="7"/>
          </p:nvPr>
        </p:nvSpPr>
        <p:spPr/>
        <p:txBody>
          <a:bodyPr lIns="0" tIns="0" rIns="0" bIns="0"/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title"/>
          </p:nvPr>
        </p:nvSpPr>
        <p:spPr/>
        <p:txBody>
          <a:bodyPr lIns="0" tIns="0" rIns="0" bIns="0"/>
          <a:lstStyle>
            <a:lvl1pPr>
              <a:defRPr/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type="body" idx="1"/>
          </p:nvPr>
        </p:nvSpPr>
        <p:spPr/>
        <p:txBody>
          <a:bodyPr lIns="0" tIns="0" rIns="0" bIns="0"/>
          <a:lstStyle>
            <a:lvl1pPr>
              <a:defRPr/>
            </a:lvl1pPr>
          </a:lstStyle>
          <a:p>
            <a:endParaRPr/>
          </a:p>
        </p:txBody>
      </p:sp>
      <p:sp>
        <p:nvSpPr>
          <p:cNvPr id="4" name="Holder 4"/>
          <p:cNvSpPr>
            <a:spLocks noGrp="1"/>
          </p:cNvSpPr>
          <p:nvPr>
            <p:ph type="ftr" sz="quarter" idx="5"/>
          </p:nvPr>
        </p:nvSpPr>
        <p:spPr/>
        <p:txBody>
          <a:bodyPr lIns="0" tIns="0" rIns="0" bIns="0"/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/>
          </a:p>
        </p:txBody>
      </p:sp>
      <p:sp>
        <p:nvSpPr>
          <p:cNvPr id="5" name="Holder 5"/>
          <p:cNvSpPr>
            <a:spLocks noGrp="1"/>
          </p:cNvSpPr>
          <p:nvPr>
            <p:ph type="dt" sz="half" idx="6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  <a:t>12/5/24</a:t>
            </a:fld>
            <a:endParaRPr lang="en-US"/>
          </a:p>
        </p:txBody>
      </p:sp>
      <p:sp>
        <p:nvSpPr>
          <p:cNvPr id="6" name="Holder 6"/>
          <p:cNvSpPr>
            <a:spLocks noGrp="1"/>
          </p:cNvSpPr>
          <p:nvPr>
            <p:ph type="sldNum" sz="quarter" idx="7"/>
          </p:nvPr>
        </p:nvSpPr>
        <p:spPr/>
        <p:txBody>
          <a:bodyPr lIns="0" tIns="0" rIns="0" bIns="0"/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title"/>
          </p:nvPr>
        </p:nvSpPr>
        <p:spPr/>
        <p:txBody>
          <a:bodyPr lIns="0" tIns="0" rIns="0" bIns="0"/>
          <a:lstStyle>
            <a:lvl1pPr>
              <a:defRPr/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sz="half" idx="2"/>
          </p:nvPr>
        </p:nvSpPr>
        <p:spPr>
          <a:xfrm>
            <a:off x="388937" y="2509139"/>
            <a:ext cx="3383756" cy="7200138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/>
            </a:lvl1pPr>
          </a:lstStyle>
          <a:p>
            <a:endParaRPr/>
          </a:p>
        </p:txBody>
      </p:sp>
      <p:sp>
        <p:nvSpPr>
          <p:cNvPr id="4" name="Holder 4"/>
          <p:cNvSpPr>
            <a:spLocks noGrp="1"/>
          </p:cNvSpPr>
          <p:nvPr>
            <p:ph sz="half" idx="3"/>
          </p:nvPr>
        </p:nvSpPr>
        <p:spPr>
          <a:xfrm>
            <a:off x="4006056" y="2509139"/>
            <a:ext cx="3383756" cy="7200138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/>
            </a:lvl1pPr>
          </a:lstStyle>
          <a:p>
            <a:endParaRPr/>
          </a:p>
        </p:txBody>
      </p:sp>
      <p:sp>
        <p:nvSpPr>
          <p:cNvPr id="5" name="Holder 5"/>
          <p:cNvSpPr>
            <a:spLocks noGrp="1"/>
          </p:cNvSpPr>
          <p:nvPr>
            <p:ph type="ftr" sz="quarter" idx="5"/>
          </p:nvPr>
        </p:nvSpPr>
        <p:spPr/>
        <p:txBody>
          <a:bodyPr lIns="0" tIns="0" rIns="0" bIns="0"/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/>
          </a:p>
        </p:txBody>
      </p:sp>
      <p:sp>
        <p:nvSpPr>
          <p:cNvPr id="6" name="Holder 6"/>
          <p:cNvSpPr>
            <a:spLocks noGrp="1"/>
          </p:cNvSpPr>
          <p:nvPr>
            <p:ph type="dt" sz="half" idx="6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  <a:t>12/5/24</a:t>
            </a:fld>
            <a:endParaRPr lang="en-US"/>
          </a:p>
        </p:txBody>
      </p:sp>
      <p:sp>
        <p:nvSpPr>
          <p:cNvPr id="7" name="Holder 7"/>
          <p:cNvSpPr>
            <a:spLocks noGrp="1"/>
          </p:cNvSpPr>
          <p:nvPr>
            <p:ph type="sldNum" sz="quarter" idx="7"/>
          </p:nvPr>
        </p:nvSpPr>
        <p:spPr/>
        <p:txBody>
          <a:bodyPr lIns="0" tIns="0" rIns="0" bIns="0"/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title"/>
          </p:nvPr>
        </p:nvSpPr>
        <p:spPr/>
        <p:txBody>
          <a:bodyPr lIns="0" tIns="0" rIns="0" bIns="0"/>
          <a:lstStyle>
            <a:lvl1pPr>
              <a:defRPr/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type="ftr" sz="quarter" idx="5"/>
          </p:nvPr>
        </p:nvSpPr>
        <p:spPr/>
        <p:txBody>
          <a:bodyPr lIns="0" tIns="0" rIns="0" bIns="0"/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/>
          </a:p>
        </p:txBody>
      </p:sp>
      <p:sp>
        <p:nvSpPr>
          <p:cNvPr id="4" name="Holder 4"/>
          <p:cNvSpPr>
            <a:spLocks noGrp="1"/>
          </p:cNvSpPr>
          <p:nvPr>
            <p:ph type="dt" sz="half" idx="6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  <a:t>12/5/24</a:t>
            </a:fld>
            <a:endParaRPr lang="en-US"/>
          </a:p>
        </p:txBody>
      </p:sp>
      <p:sp>
        <p:nvSpPr>
          <p:cNvPr id="5" name="Holder 5"/>
          <p:cNvSpPr>
            <a:spLocks noGrp="1"/>
          </p:cNvSpPr>
          <p:nvPr>
            <p:ph type="sldNum" sz="quarter" idx="7"/>
          </p:nvPr>
        </p:nvSpPr>
        <p:spPr/>
        <p:txBody>
          <a:bodyPr lIns="0" tIns="0" rIns="0" bIns="0"/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ftr" sz="quarter" idx="5"/>
          </p:nvPr>
        </p:nvSpPr>
        <p:spPr/>
        <p:txBody>
          <a:bodyPr lIns="0" tIns="0" rIns="0" bIns="0"/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type="dt" sz="half" idx="6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  <a:t>12/5/24</a:t>
            </a:fld>
            <a:endParaRPr lang="en-US"/>
          </a:p>
        </p:txBody>
      </p:sp>
      <p:sp>
        <p:nvSpPr>
          <p:cNvPr id="4" name="Holder 4"/>
          <p:cNvSpPr>
            <a:spLocks noGrp="1"/>
          </p:cNvSpPr>
          <p:nvPr>
            <p:ph type="sldNum" sz="quarter" idx="7"/>
          </p:nvPr>
        </p:nvSpPr>
        <p:spPr/>
        <p:txBody>
          <a:bodyPr lIns="0" tIns="0" rIns="0" bIns="0"/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t>‹#›</a:t>
            </a:fld>
            <a:endParaRPr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3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theme" Target="../theme/theme1.xml"/><Relationship Id="rId5" Type="http://schemas.openxmlformats.org/officeDocument/2006/relationships/slideLayout" Target="../slideLayouts/slideLayout5.xml"/><Relationship Id="rId4" Type="http://schemas.openxmlformats.org/officeDocument/2006/relationships/slideLayout" Target="../slideLayouts/slideLayout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title"/>
          </p:nvPr>
        </p:nvSpPr>
        <p:spPr>
          <a:xfrm>
            <a:off x="388937" y="436372"/>
            <a:ext cx="7000875" cy="1745488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/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type="body" idx="1"/>
          </p:nvPr>
        </p:nvSpPr>
        <p:spPr>
          <a:xfrm>
            <a:off x="388937" y="2509139"/>
            <a:ext cx="7000875" cy="7200138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/>
            </a:lvl1pPr>
          </a:lstStyle>
          <a:p>
            <a:endParaRPr/>
          </a:p>
        </p:txBody>
      </p:sp>
      <p:sp>
        <p:nvSpPr>
          <p:cNvPr id="4" name="Holder 4"/>
          <p:cNvSpPr>
            <a:spLocks noGrp="1"/>
          </p:cNvSpPr>
          <p:nvPr>
            <p:ph type="ftr" sz="quarter" idx="5"/>
          </p:nvPr>
        </p:nvSpPr>
        <p:spPr>
          <a:xfrm>
            <a:off x="2644775" y="10145649"/>
            <a:ext cx="2489200" cy="545465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/>
          </a:p>
        </p:txBody>
      </p:sp>
      <p:sp>
        <p:nvSpPr>
          <p:cNvPr id="5" name="Holder 5"/>
          <p:cNvSpPr>
            <a:spLocks noGrp="1"/>
          </p:cNvSpPr>
          <p:nvPr>
            <p:ph type="dt" sz="half" idx="6"/>
          </p:nvPr>
        </p:nvSpPr>
        <p:spPr>
          <a:xfrm>
            <a:off x="388937" y="10145649"/>
            <a:ext cx="1789112" cy="545465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  <a:t>12/5/24</a:t>
            </a:fld>
            <a:endParaRPr lang="en-US"/>
          </a:p>
        </p:txBody>
      </p:sp>
      <p:sp>
        <p:nvSpPr>
          <p:cNvPr id="6" name="Holder 6"/>
          <p:cNvSpPr>
            <a:spLocks noGrp="1"/>
          </p:cNvSpPr>
          <p:nvPr>
            <p:ph type="sldNum" sz="quarter" idx="7"/>
          </p:nvPr>
        </p:nvSpPr>
        <p:spPr>
          <a:xfrm>
            <a:off x="5600700" y="10145649"/>
            <a:ext cx="1789112" cy="545465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t>‹#›</a:t>
            </a:fld>
            <a:endParaRPr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</p:sldLayoutIdLst>
  <p:txStyles>
    <p:titleStyle>
      <a:lvl1pPr>
        <a:defRPr>
          <a:latin typeface="+mj-lt"/>
          <a:ea typeface="+mj-ea"/>
          <a:cs typeface="+mj-cs"/>
        </a:defRPr>
      </a:lvl1pPr>
    </p:titleStyle>
    <p:bodyStyle>
      <a:lvl1pPr marL="0">
        <a:defRPr>
          <a:latin typeface="+mn-lt"/>
          <a:ea typeface="+mn-ea"/>
          <a:cs typeface="+mn-cs"/>
        </a:defRPr>
      </a:lvl1pPr>
      <a:lvl2pPr marL="457200">
        <a:defRPr>
          <a:latin typeface="+mn-lt"/>
          <a:ea typeface="+mn-ea"/>
          <a:cs typeface="+mn-cs"/>
        </a:defRPr>
      </a:lvl2pPr>
      <a:lvl3pPr marL="914400">
        <a:defRPr>
          <a:latin typeface="+mn-lt"/>
          <a:ea typeface="+mn-ea"/>
          <a:cs typeface="+mn-cs"/>
        </a:defRPr>
      </a:lvl3pPr>
      <a:lvl4pPr marL="1371600">
        <a:defRPr>
          <a:latin typeface="+mn-lt"/>
          <a:ea typeface="+mn-ea"/>
          <a:cs typeface="+mn-cs"/>
        </a:defRPr>
      </a:lvl4pPr>
      <a:lvl5pPr marL="1828800">
        <a:defRPr>
          <a:latin typeface="+mn-lt"/>
          <a:ea typeface="+mn-ea"/>
          <a:cs typeface="+mn-cs"/>
        </a:defRPr>
      </a:lvl5pPr>
      <a:lvl6pPr marL="2286000">
        <a:defRPr>
          <a:latin typeface="+mn-lt"/>
          <a:ea typeface="+mn-ea"/>
          <a:cs typeface="+mn-cs"/>
        </a:defRPr>
      </a:lvl6pPr>
      <a:lvl7pPr marL="2743200">
        <a:defRPr>
          <a:latin typeface="+mn-lt"/>
          <a:ea typeface="+mn-ea"/>
          <a:cs typeface="+mn-cs"/>
        </a:defRPr>
      </a:lvl7pPr>
      <a:lvl8pPr marL="3200400">
        <a:defRPr>
          <a:latin typeface="+mn-lt"/>
          <a:ea typeface="+mn-ea"/>
          <a:cs typeface="+mn-cs"/>
        </a:defRPr>
      </a:lvl8pPr>
      <a:lvl9pPr marL="3657600">
        <a:defRPr>
          <a:latin typeface="+mn-lt"/>
          <a:ea typeface="+mn-ea"/>
          <a:cs typeface="+mn-cs"/>
        </a:defRPr>
      </a:lvl9pPr>
    </p:bodyStyle>
    <p:otherStyle>
      <a:lvl1pPr marL="0">
        <a:defRPr>
          <a:latin typeface="+mn-lt"/>
          <a:ea typeface="+mn-ea"/>
          <a:cs typeface="+mn-cs"/>
        </a:defRPr>
      </a:lvl1pPr>
      <a:lvl2pPr marL="457200">
        <a:defRPr>
          <a:latin typeface="+mn-lt"/>
          <a:ea typeface="+mn-ea"/>
          <a:cs typeface="+mn-cs"/>
        </a:defRPr>
      </a:lvl2pPr>
      <a:lvl3pPr marL="914400">
        <a:defRPr>
          <a:latin typeface="+mn-lt"/>
          <a:ea typeface="+mn-ea"/>
          <a:cs typeface="+mn-cs"/>
        </a:defRPr>
      </a:lvl3pPr>
      <a:lvl4pPr marL="1371600">
        <a:defRPr>
          <a:latin typeface="+mn-lt"/>
          <a:ea typeface="+mn-ea"/>
          <a:cs typeface="+mn-cs"/>
        </a:defRPr>
      </a:lvl4pPr>
      <a:lvl5pPr marL="1828800">
        <a:defRPr>
          <a:latin typeface="+mn-lt"/>
          <a:ea typeface="+mn-ea"/>
          <a:cs typeface="+mn-cs"/>
        </a:defRPr>
      </a:lvl5pPr>
      <a:lvl6pPr marL="2286000">
        <a:defRPr>
          <a:latin typeface="+mn-lt"/>
          <a:ea typeface="+mn-ea"/>
          <a:cs typeface="+mn-cs"/>
        </a:defRPr>
      </a:lvl6pPr>
      <a:lvl7pPr marL="2743200">
        <a:defRPr>
          <a:latin typeface="+mn-lt"/>
          <a:ea typeface="+mn-ea"/>
          <a:cs typeface="+mn-cs"/>
        </a:defRPr>
      </a:lvl7pPr>
      <a:lvl8pPr marL="3200400">
        <a:defRPr>
          <a:latin typeface="+mn-lt"/>
          <a:ea typeface="+mn-ea"/>
          <a:cs typeface="+mn-cs"/>
        </a:defRPr>
      </a:lvl8pPr>
      <a:lvl9pPr marL="3657600">
        <a:defRPr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emf"/><Relationship Id="rId2" Type="http://schemas.openxmlformats.org/officeDocument/2006/relationships/image" Target="../media/image1.emf"/><Relationship Id="rId1" Type="http://schemas.openxmlformats.org/officeDocument/2006/relationships/slideLayout" Target="../slideLayouts/slideLayout5.xml"/><Relationship Id="rId4" Type="http://schemas.openxmlformats.org/officeDocument/2006/relationships/image" Target="../media/image3.emf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図 4">
            <a:extLst>
              <a:ext uri="{FF2B5EF4-FFF2-40B4-BE49-F238E27FC236}">
                <a16:creationId xmlns:a16="http://schemas.microsoft.com/office/drawing/2014/main" id="{78AD8EA2-54A8-7AEC-DCAF-01E4BBFF786B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1"/>
            <a:ext cx="7772399" cy="10909300"/>
          </a:xfrm>
          <a:prstGeom prst="rect">
            <a:avLst/>
          </a:prstGeom>
        </p:spPr>
      </p:pic>
      <p:sp>
        <p:nvSpPr>
          <p:cNvPr id="14" name="テキスト ボックス 13">
            <a:extLst>
              <a:ext uri="{FF2B5EF4-FFF2-40B4-BE49-F238E27FC236}">
                <a16:creationId xmlns:a16="http://schemas.microsoft.com/office/drawing/2014/main" id="{61656473-7E4F-C580-ED4A-224FF7B6E0B6}"/>
              </a:ext>
            </a:extLst>
          </p:cNvPr>
          <p:cNvSpPr txBox="1"/>
          <p:nvPr/>
        </p:nvSpPr>
        <p:spPr>
          <a:xfrm>
            <a:off x="0" y="6844100"/>
            <a:ext cx="7772400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kumimoji="1" lang="ja-JP" altLang="en-US" sz="9600" b="1">
                <a:solidFill>
                  <a:srgbClr val="EA0000"/>
                </a:solidFill>
                <a:latin typeface="Kozuka Gothic Pro H" panose="020B0400000000000000" pitchFamily="34" charset="-128"/>
                <a:ea typeface="Kozuka Gothic Pro H" panose="020B0400000000000000" pitchFamily="34" charset="-128"/>
              </a:rPr>
              <a:t>水濡れ注意</a:t>
            </a:r>
          </a:p>
        </p:txBody>
      </p:sp>
      <p:sp>
        <p:nvSpPr>
          <p:cNvPr id="2" name="テキスト ボックス 1">
            <a:extLst>
              <a:ext uri="{FF2B5EF4-FFF2-40B4-BE49-F238E27FC236}">
                <a16:creationId xmlns:a16="http://schemas.microsoft.com/office/drawing/2014/main" id="{FF69F060-65C7-9A8A-33F8-4B24CC4F0799}"/>
              </a:ext>
            </a:extLst>
          </p:cNvPr>
          <p:cNvSpPr txBox="1"/>
          <p:nvPr/>
        </p:nvSpPr>
        <p:spPr>
          <a:xfrm>
            <a:off x="0" y="5476421"/>
            <a:ext cx="7772400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kumimoji="1" lang="ja-JP" altLang="en-US" sz="9600" b="1">
                <a:latin typeface="Kozuka Gothic Pro H" panose="020B0400000000000000" pitchFamily="34" charset="-128"/>
                <a:ea typeface="Kozuka Gothic Pro H" panose="020B0400000000000000" pitchFamily="34" charset="-128"/>
              </a:rPr>
              <a:t>フロア床</a:t>
            </a:r>
          </a:p>
        </p:txBody>
      </p:sp>
      <p:pic>
        <p:nvPicPr>
          <p:cNvPr id="4" name="図 3">
            <a:extLst>
              <a:ext uri="{FF2B5EF4-FFF2-40B4-BE49-F238E27FC236}">
                <a16:creationId xmlns:a16="http://schemas.microsoft.com/office/drawing/2014/main" id="{640A25B3-D36E-C2F9-9DC9-9F742C7B15DF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8633605"/>
            <a:ext cx="7772400" cy="1569660"/>
          </a:xfrm>
          <a:prstGeom prst="rect">
            <a:avLst/>
          </a:prstGeom>
        </p:spPr>
      </p:pic>
      <p:sp>
        <p:nvSpPr>
          <p:cNvPr id="15" name="テキスト ボックス 14">
            <a:extLst>
              <a:ext uri="{FF2B5EF4-FFF2-40B4-BE49-F238E27FC236}">
                <a16:creationId xmlns:a16="http://schemas.microsoft.com/office/drawing/2014/main" id="{52896712-B086-F6B8-04ED-E40BFE150B5E}"/>
              </a:ext>
            </a:extLst>
          </p:cNvPr>
          <p:cNvSpPr txBox="1"/>
          <p:nvPr/>
        </p:nvSpPr>
        <p:spPr>
          <a:xfrm>
            <a:off x="0" y="8930685"/>
            <a:ext cx="7772400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" altLang="ja-JP" sz="5400" b="1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Caution: Wet Floor</a:t>
            </a:r>
            <a:endParaRPr kumimoji="1" lang="ja-JP" altLang="en-US" sz="5400" b="1">
              <a:solidFill>
                <a:schemeClr val="bg1"/>
              </a:solidFill>
              <a:latin typeface="Arial" panose="020B0604020202020204" pitchFamily="34" charset="0"/>
              <a:ea typeface="Kozuka Gothic Pro H" panose="020B0400000000000000" pitchFamily="34" charset="-128"/>
              <a:cs typeface="Arial" panose="020B0604020202020204" pitchFamily="34" charset="0"/>
            </a:endParaRPr>
          </a:p>
        </p:txBody>
      </p:sp>
      <p:pic>
        <p:nvPicPr>
          <p:cNvPr id="3" name="図 2">
            <a:extLst>
              <a:ext uri="{FF2B5EF4-FFF2-40B4-BE49-F238E27FC236}">
                <a16:creationId xmlns:a16="http://schemas.microsoft.com/office/drawing/2014/main" id="{D4D5AFC5-CF82-5A48-83D7-F0232557D29E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905000" y="706035"/>
            <a:ext cx="4305300" cy="4419600"/>
          </a:xfrm>
          <a:prstGeom prst="rect">
            <a:avLst/>
          </a:prstGeom>
        </p:spPr>
      </p:pic>
    </p:spTree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14</TotalTime>
  <Words>8</Words>
  <Application>Microsoft Macintosh PowerPoint</Application>
  <PresentationFormat>ユーザー設定</PresentationFormat>
  <Paragraphs>3</Paragraphs>
  <Slides>1</Slides>
  <Notes>0</Notes>
  <HiddenSlides>0</HiddenSlides>
  <MMClips>0</MMClips>
  <ScaleCrop>false</ScaleCrop>
  <HeadingPairs>
    <vt:vector size="6" baseType="variant">
      <vt:variant>
        <vt:lpstr>使用されているフォント</vt:lpstr>
      </vt:variant>
      <vt:variant>
        <vt:i4>3</vt:i4>
      </vt:variant>
      <vt:variant>
        <vt:lpstr>テーマ</vt:lpstr>
      </vt:variant>
      <vt:variant>
        <vt:i4>1</vt:i4>
      </vt:variant>
      <vt:variant>
        <vt:lpstr>スライド タイトル</vt:lpstr>
      </vt:variant>
      <vt:variant>
        <vt:i4>1</vt:i4>
      </vt:variant>
    </vt:vector>
  </HeadingPairs>
  <TitlesOfParts>
    <vt:vector size="5" baseType="lpstr">
      <vt:lpstr>Kozuka Gothic Pro H</vt:lpstr>
      <vt:lpstr>Arial</vt:lpstr>
      <vt:lpstr>Calibri</vt:lpstr>
      <vt:lpstr>Office Theme</vt:lpstr>
      <vt:lpstr>PowerPoint プレゼンテーション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Basic_008_水濡れ注意</dc:title>
  <cp:lastModifiedBy>春樹 富永</cp:lastModifiedBy>
  <cp:revision>4</cp:revision>
  <dcterms:created xsi:type="dcterms:W3CDTF">2024-11-29T09:39:49Z</dcterms:created>
  <dcterms:modified xsi:type="dcterms:W3CDTF">2024-12-05T09:29:03Z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reated">
    <vt:filetime>2024-11-29T00:00:00Z</vt:filetime>
  </property>
  <property fmtid="{D5CDD505-2E9C-101B-9397-08002B2CF9AE}" pid="3" name="Creator">
    <vt:lpwstr>Adobe Illustrator 28.6 (Macintosh)</vt:lpwstr>
  </property>
  <property fmtid="{D5CDD505-2E9C-101B-9397-08002B2CF9AE}" pid="4" name="LastSaved">
    <vt:filetime>2024-11-29T00:00:00Z</vt:filetime>
  </property>
  <property fmtid="{D5CDD505-2E9C-101B-9397-08002B2CF9AE}" pid="5" name="Producer">
    <vt:lpwstr>Adobe PDF library 17.00</vt:lpwstr>
  </property>
</Properties>
</file>