
<file path=[Content_Types].xml><?xml version="1.0" encoding="utf-8"?>
<Types xmlns="http://schemas.openxmlformats.org/package/2006/content-types"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</p:sldIdLst>
  <p:sldSz cx="7772400" cy="10909300"/>
  <p:notesSz cx="7772400" cy="109093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3436" userDrawn="1">
          <p15:clr>
            <a:srgbClr val="A4A3A4"/>
          </p15:clr>
        </p15:guide>
        <p15:guide id="2" pos="244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A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6646"/>
    <p:restoredTop sz="94694"/>
  </p:normalViewPr>
  <p:slideViewPr>
    <p:cSldViewPr>
      <p:cViewPr varScale="1">
        <p:scale>
          <a:sx n="76" d="100"/>
          <a:sy n="76" d="100"/>
        </p:scale>
        <p:origin x="2848" y="208"/>
      </p:cViewPr>
      <p:guideLst>
        <p:guide orient="horz" pos="3436"/>
        <p:guide pos="244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83406" y="3381883"/>
            <a:ext cx="6611937" cy="22909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66812" y="6109208"/>
            <a:ext cx="5445125" cy="27273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12/5/24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12/5/24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88937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006056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12/5/24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12/5/24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12/5/24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88937" y="436372"/>
            <a:ext cx="7000875" cy="174548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88937" y="2509139"/>
            <a:ext cx="7000875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644775" y="10145649"/>
            <a:ext cx="2489200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88937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12/5/24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600700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図 2">
            <a:extLst>
              <a:ext uri="{FF2B5EF4-FFF2-40B4-BE49-F238E27FC236}">
                <a16:creationId xmlns:a16="http://schemas.microsoft.com/office/drawing/2014/main" id="{708FFE6F-BAC0-8A89-EF7B-37122805DC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7772400" cy="10909302"/>
          </a:xfrm>
          <a:prstGeom prst="rect">
            <a:avLst/>
          </a:prstGeom>
        </p:spPr>
      </p:pic>
      <p:sp>
        <p:nvSpPr>
          <p:cNvPr id="9" name="テキスト ボックス 8">
            <a:extLst>
              <a:ext uri="{FF2B5EF4-FFF2-40B4-BE49-F238E27FC236}">
                <a16:creationId xmlns:a16="http://schemas.microsoft.com/office/drawing/2014/main" id="{F135CD79-FED4-597F-D93A-34E5224E8E42}"/>
              </a:ext>
            </a:extLst>
          </p:cNvPr>
          <p:cNvSpPr txBox="1"/>
          <p:nvPr/>
        </p:nvSpPr>
        <p:spPr>
          <a:xfrm>
            <a:off x="0" y="9688011"/>
            <a:ext cx="7772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" altLang="ja-JP" sz="2800" b="1" dirty="0">
                <a:latin typeface="Arial" panose="020B0604020202020204" pitchFamily="34" charset="0"/>
                <a:cs typeface="Arial" panose="020B0604020202020204" pitchFamily="34" charset="0"/>
              </a:rPr>
              <a:t>Smartphone charging available</a:t>
            </a:r>
            <a:endParaRPr kumimoji="1" lang="ja-JP" altLang="en-US" sz="2800" b="1">
              <a:latin typeface="Arial" panose="020B0604020202020204" pitchFamily="34" charset="0"/>
              <a:ea typeface="Kozuka Gothic Pro B" panose="020B0400000000000000" pitchFamily="34" charset="-128"/>
              <a:cs typeface="Arial" panose="020B0604020202020204" pitchFamily="34" charset="0"/>
            </a:endParaRPr>
          </a:p>
        </p:txBody>
      </p:sp>
      <p:pic>
        <p:nvPicPr>
          <p:cNvPr id="12" name="図 11">
            <a:extLst>
              <a:ext uri="{FF2B5EF4-FFF2-40B4-BE49-F238E27FC236}">
                <a16:creationId xmlns:a16="http://schemas.microsoft.com/office/drawing/2014/main" id="{0CBE27B9-FA36-FDDA-64F1-5197863742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7300" y="7875666"/>
            <a:ext cx="5257800" cy="508045"/>
          </a:xfrm>
          <a:prstGeom prst="rect">
            <a:avLst/>
          </a:prstGeom>
        </p:spPr>
      </p:pic>
      <p:sp>
        <p:nvSpPr>
          <p:cNvPr id="8" name="テキスト ボックス 7">
            <a:extLst>
              <a:ext uri="{FF2B5EF4-FFF2-40B4-BE49-F238E27FC236}">
                <a16:creationId xmlns:a16="http://schemas.microsoft.com/office/drawing/2014/main" id="{9C1A2C08-C54B-298C-191F-56772F09E9E3}"/>
              </a:ext>
            </a:extLst>
          </p:cNvPr>
          <p:cNvSpPr txBox="1"/>
          <p:nvPr/>
        </p:nvSpPr>
        <p:spPr>
          <a:xfrm>
            <a:off x="0" y="6887156"/>
            <a:ext cx="77724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ja-JP" altLang="en-US" sz="8000" b="1">
                <a:latin typeface="Kozuka Gothic Pro B" panose="020B0400000000000000" pitchFamily="34" charset="-128"/>
                <a:ea typeface="Kozuka Gothic Pro B" panose="020B0400000000000000" pitchFamily="34" charset="-128"/>
              </a:rPr>
              <a:t>スマホ充電</a:t>
            </a:r>
          </a:p>
        </p:txBody>
      </p:sp>
      <p:sp>
        <p:nvSpPr>
          <p:cNvPr id="10" name="テキスト ボックス 9">
            <a:extLst>
              <a:ext uri="{FF2B5EF4-FFF2-40B4-BE49-F238E27FC236}">
                <a16:creationId xmlns:a16="http://schemas.microsoft.com/office/drawing/2014/main" id="{A1666BC8-BDA0-9176-8DB6-873A1A4113D6}"/>
              </a:ext>
            </a:extLst>
          </p:cNvPr>
          <p:cNvSpPr txBox="1"/>
          <p:nvPr/>
        </p:nvSpPr>
        <p:spPr>
          <a:xfrm>
            <a:off x="0" y="8441471"/>
            <a:ext cx="77724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ja-JP" altLang="en-US" sz="6000" b="1">
                <a:latin typeface="Kozuka Gothic Pro B" panose="020B0400000000000000" pitchFamily="34" charset="-128"/>
                <a:ea typeface="Kozuka Gothic Pro B" panose="020B0400000000000000" pitchFamily="34" charset="-128"/>
              </a:rPr>
              <a:t>できます</a:t>
            </a:r>
          </a:p>
        </p:txBody>
      </p:sp>
      <p:pic>
        <p:nvPicPr>
          <p:cNvPr id="4" name="図 3">
            <a:extLst>
              <a:ext uri="{FF2B5EF4-FFF2-40B4-BE49-F238E27FC236}">
                <a16:creationId xmlns:a16="http://schemas.microsoft.com/office/drawing/2014/main" id="{4E867567-C0F4-2EB0-C25E-F4065247C3D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33600" y="888230"/>
            <a:ext cx="4147644" cy="5768049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</TotalTime>
  <Words>6</Words>
  <Application>Microsoft Macintosh PowerPoint</Application>
  <PresentationFormat>ユーザー設定</PresentationFormat>
  <Paragraphs>3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3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5" baseType="lpstr">
      <vt:lpstr>Kozuka Gothic Pro B</vt:lpstr>
      <vt:lpstr>Arial</vt:lpstr>
      <vt:lpstr>Calibri</vt:lpstr>
      <vt:lpstr>Office Theme</vt:lpstr>
      <vt:lpstr>PowerPoint プレゼンテーション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Basic_008_水濡れ注意</dc:title>
  <cp:lastModifiedBy>春樹 富永</cp:lastModifiedBy>
  <cp:revision>11</cp:revision>
  <dcterms:created xsi:type="dcterms:W3CDTF">2024-11-29T09:39:49Z</dcterms:created>
  <dcterms:modified xsi:type="dcterms:W3CDTF">2024-12-05T09:40:08Z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2024-11-29T00:00:00Z</vt:filetime>
  </property>
  <property fmtid="{D5CDD505-2E9C-101B-9397-08002B2CF9AE}" pid="3" name="Creator">
    <vt:lpwstr>Adobe Illustrator 28.6 (Macintosh)</vt:lpwstr>
  </property>
  <property fmtid="{D5CDD505-2E9C-101B-9397-08002B2CF9AE}" pid="4" name="LastSaved">
    <vt:filetime>2024-11-29T00:00:00Z</vt:filetime>
  </property>
  <property fmtid="{D5CDD505-2E9C-101B-9397-08002B2CF9AE}" pid="5" name="Producer">
    <vt:lpwstr>Adobe PDF library 17.00</vt:lpwstr>
  </property>
</Properties>
</file>