
<file path=[Content_Types].xml><?xml version="1.0" encoding="utf-8"?>
<Types xmlns="http://schemas.openxmlformats.org/package/2006/content-types">
  <Default Extension="emf" ContentType="image/x-em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2" r:id="rId1"/>
  </p:sldMasterIdLst>
  <p:notesMasterIdLst>
    <p:notesMasterId r:id="rId3"/>
  </p:notesMasterIdLst>
  <p:sldIdLst>
    <p:sldId id="256" r:id="rId2"/>
  </p:sldIdLst>
  <p:sldSz cx="10693400" cy="7562850"/>
  <p:notesSz cx="10693400" cy="756285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64" userDrawn="1">
          <p15:clr>
            <a:srgbClr val="A4A3A4"/>
          </p15:clr>
        </p15:guide>
        <p15:guide id="2" pos="4520" userDrawn="1">
          <p15:clr>
            <a:srgbClr val="A4A3A4"/>
          </p15:clr>
        </p15:guide>
        <p15:guide id="3" pos="22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F5D8"/>
    <a:srgbClr val="3B945F"/>
    <a:srgbClr val="EA5A6D"/>
    <a:srgbClr val="726658"/>
    <a:srgbClr val="F8971D"/>
    <a:srgbClr val="FFE6A9"/>
    <a:srgbClr val="FBE1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p:cViewPr>
        <p:scale>
          <a:sx n="62" d="100"/>
          <a:sy n="62" d="100"/>
        </p:scale>
        <p:origin x="3328" y="1328"/>
      </p:cViewPr>
      <p:guideLst>
        <p:guide orient="horz" pos="4764"/>
        <p:guide pos="4520"/>
        <p:guide pos="226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3DE668E6-41AD-444F-8696-DC08D4E34721}" type="datetimeFigureOut">
              <a:rPr kumimoji="1" lang="ja-JP" altLang="en-US" smtClean="0"/>
              <a:t>2024/12/24</a:t>
            </a:fld>
            <a:endParaRPr kumimoji="1" lang="ja-JP" altLang="en-US"/>
          </a:p>
        </p:txBody>
      </p:sp>
      <p:sp>
        <p:nvSpPr>
          <p:cNvPr id="4" name="スライド イメージ プレースホルダー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AC9C6394-2739-4D40-9266-4026A2AF74AE}" type="slidenum">
              <a:rPr kumimoji="1" lang="ja-JP" altLang="en-US" smtClean="0"/>
              <a:t>‹#›</a:t>
            </a:fld>
            <a:endParaRPr kumimoji="1" lang="ja-JP" altLang="en-US"/>
          </a:p>
        </p:txBody>
      </p:sp>
    </p:spTree>
    <p:extLst>
      <p:ext uri="{BB962C8B-B14F-4D97-AF65-F5344CB8AC3E}">
        <p14:creationId xmlns:p14="http://schemas.microsoft.com/office/powerpoint/2010/main" val="361693763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C9C6394-2739-4D40-9266-4026A2AF74AE}" type="slidenum">
              <a:rPr kumimoji="1" lang="ja-JP" altLang="en-US" smtClean="0"/>
              <a:t>1</a:t>
            </a:fld>
            <a:endParaRPr kumimoji="1" lang="ja-JP" altLang="en-US"/>
          </a:p>
        </p:txBody>
      </p:sp>
    </p:spTree>
    <p:extLst>
      <p:ext uri="{BB962C8B-B14F-4D97-AF65-F5344CB8AC3E}">
        <p14:creationId xmlns:p14="http://schemas.microsoft.com/office/powerpoint/2010/main" val="15650352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80A03FE-A2B2-5936-8818-86DB2CF4461F}"/>
              </a:ext>
            </a:extLst>
          </p:cNvPr>
          <p:cNvSpPr>
            <a:spLocks noGrp="1"/>
          </p:cNvSpPr>
          <p:nvPr>
            <p:ph type="ctrTitle"/>
          </p:nvPr>
        </p:nvSpPr>
        <p:spPr>
          <a:xfrm>
            <a:off x="1336675" y="1237717"/>
            <a:ext cx="8020050" cy="2632992"/>
          </a:xfrm>
        </p:spPr>
        <p:txBody>
          <a:bodyPr anchor="b"/>
          <a:lstStyle>
            <a:lvl1pPr algn="ctr">
              <a:defRPr sz="5263"/>
            </a:lvl1pPr>
          </a:lstStyle>
          <a:p>
            <a:r>
              <a:rPr kumimoji="1" lang="ja-JP" altLang="en-US"/>
              <a:t>マスター タイトルの書式設定</a:t>
            </a:r>
          </a:p>
        </p:txBody>
      </p:sp>
      <p:sp>
        <p:nvSpPr>
          <p:cNvPr id="3" name="字幕 2">
            <a:extLst>
              <a:ext uri="{FF2B5EF4-FFF2-40B4-BE49-F238E27FC236}">
                <a16:creationId xmlns:a16="http://schemas.microsoft.com/office/drawing/2014/main" id="{EAF69180-A9E0-FD1F-98C2-1E0D03802C96}"/>
              </a:ext>
            </a:extLst>
          </p:cNvPr>
          <p:cNvSpPr>
            <a:spLocks noGrp="1"/>
          </p:cNvSpPr>
          <p:nvPr>
            <p:ph type="subTitle" idx="1"/>
          </p:nvPr>
        </p:nvSpPr>
        <p:spPr>
          <a:xfrm>
            <a:off x="1336675" y="3972247"/>
            <a:ext cx="8020050" cy="1825938"/>
          </a:xfrm>
        </p:spPr>
        <p:txBody>
          <a:bodyPr/>
          <a:lstStyle>
            <a:lvl1pPr marL="0" indent="0" algn="ctr">
              <a:buNone/>
              <a:defRPr sz="2105"/>
            </a:lvl1pPr>
            <a:lvl2pPr marL="401010" indent="0" algn="ctr">
              <a:buNone/>
              <a:defRPr sz="1754"/>
            </a:lvl2pPr>
            <a:lvl3pPr marL="802020" indent="0" algn="ctr">
              <a:buNone/>
              <a:defRPr sz="1579"/>
            </a:lvl3pPr>
            <a:lvl4pPr marL="1203030" indent="0" algn="ctr">
              <a:buNone/>
              <a:defRPr sz="1403"/>
            </a:lvl4pPr>
            <a:lvl5pPr marL="1604040" indent="0" algn="ctr">
              <a:buNone/>
              <a:defRPr sz="1403"/>
            </a:lvl5pPr>
            <a:lvl6pPr marL="2005051" indent="0" algn="ctr">
              <a:buNone/>
              <a:defRPr sz="1403"/>
            </a:lvl6pPr>
            <a:lvl7pPr marL="2406061" indent="0" algn="ctr">
              <a:buNone/>
              <a:defRPr sz="1403"/>
            </a:lvl7pPr>
            <a:lvl8pPr marL="2807071" indent="0" algn="ctr">
              <a:buNone/>
              <a:defRPr sz="1403"/>
            </a:lvl8pPr>
            <a:lvl9pPr marL="3208081" indent="0" algn="ctr">
              <a:buNone/>
              <a:defRPr sz="1403"/>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ED37727B-1D0A-6767-C255-329B5C6DCF21}"/>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DEAE52E5-509D-2542-EEE5-6C0BBFAFC099}"/>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651909C2-BE9E-D0AB-DAE0-169293B9E597}"/>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786922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28EE4A-D163-E7D4-E709-8714642219D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162957-626D-A192-9BD7-3BD1B4D1B5DA}"/>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89731C4-80E9-A61D-47C3-15B5DE1ACADE}"/>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D2137461-466A-1742-EF27-87EEDB803407}"/>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2513CC96-55B1-4026-7549-97EDF059E6C1}"/>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15018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E49BBC7-8FFA-0211-E4C1-6F118C281B09}"/>
              </a:ext>
            </a:extLst>
          </p:cNvPr>
          <p:cNvSpPr>
            <a:spLocks noGrp="1"/>
          </p:cNvSpPr>
          <p:nvPr>
            <p:ph type="title" orient="vert"/>
          </p:nvPr>
        </p:nvSpPr>
        <p:spPr>
          <a:xfrm>
            <a:off x="7652465" y="402652"/>
            <a:ext cx="2305764" cy="6409166"/>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185A0A75-2D94-58D7-3844-5A0D815A031B}"/>
              </a:ext>
            </a:extLst>
          </p:cNvPr>
          <p:cNvSpPr>
            <a:spLocks noGrp="1"/>
          </p:cNvSpPr>
          <p:nvPr>
            <p:ph type="body" orient="vert" idx="1"/>
          </p:nvPr>
        </p:nvSpPr>
        <p:spPr>
          <a:xfrm>
            <a:off x="735171" y="402652"/>
            <a:ext cx="6783626" cy="6409166"/>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838A056-BD17-6CFB-A36F-2A4BDC1EA61E}"/>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47046492-F940-C7C5-5EC4-2E8E6A1AE577}"/>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770394D1-8E06-4753-17C2-48906FEC026B}"/>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3509953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12/24/24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38012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109C58C-8D1E-CFE9-A4A6-869C589DFAD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8B103CB-A982-7228-F08D-A2215F903FC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8196D70-2689-94DC-B11F-D25C38196CB2}"/>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B96ADEC7-B073-87D2-C8F9-B94F1A8A6263}"/>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75303D78-8310-80D0-7EBE-364578A64A33}"/>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2861390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88579A-7768-3256-F3BD-80AC18B67D61}"/>
              </a:ext>
            </a:extLst>
          </p:cNvPr>
          <p:cNvSpPr>
            <a:spLocks noGrp="1"/>
          </p:cNvSpPr>
          <p:nvPr>
            <p:ph type="title"/>
          </p:nvPr>
        </p:nvSpPr>
        <p:spPr>
          <a:xfrm>
            <a:off x="729602" y="1885462"/>
            <a:ext cx="9223058" cy="3145935"/>
          </a:xfrm>
        </p:spPr>
        <p:txBody>
          <a:bodyPr anchor="b"/>
          <a:lstStyle>
            <a:lvl1pPr>
              <a:defRPr sz="5263"/>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DE721B9-E60D-B6FC-A54E-15057B485D34}"/>
              </a:ext>
            </a:extLst>
          </p:cNvPr>
          <p:cNvSpPr>
            <a:spLocks noGrp="1"/>
          </p:cNvSpPr>
          <p:nvPr>
            <p:ph type="body" idx="1"/>
          </p:nvPr>
        </p:nvSpPr>
        <p:spPr>
          <a:xfrm>
            <a:off x="729602" y="5061158"/>
            <a:ext cx="9223058" cy="1654373"/>
          </a:xfrm>
        </p:spPr>
        <p:txBody>
          <a:bodyPr/>
          <a:lstStyle>
            <a:lvl1pPr marL="0" indent="0">
              <a:buNone/>
              <a:defRPr sz="2105">
                <a:solidFill>
                  <a:schemeClr val="tx1">
                    <a:tint val="82000"/>
                  </a:schemeClr>
                </a:solidFill>
              </a:defRPr>
            </a:lvl1pPr>
            <a:lvl2pPr marL="401010" indent="0">
              <a:buNone/>
              <a:defRPr sz="1754">
                <a:solidFill>
                  <a:schemeClr val="tx1">
                    <a:tint val="82000"/>
                  </a:schemeClr>
                </a:solidFill>
              </a:defRPr>
            </a:lvl2pPr>
            <a:lvl3pPr marL="802020" indent="0">
              <a:buNone/>
              <a:defRPr sz="1579">
                <a:solidFill>
                  <a:schemeClr val="tx1">
                    <a:tint val="82000"/>
                  </a:schemeClr>
                </a:solidFill>
              </a:defRPr>
            </a:lvl3pPr>
            <a:lvl4pPr marL="1203030" indent="0">
              <a:buNone/>
              <a:defRPr sz="1403">
                <a:solidFill>
                  <a:schemeClr val="tx1">
                    <a:tint val="82000"/>
                  </a:schemeClr>
                </a:solidFill>
              </a:defRPr>
            </a:lvl4pPr>
            <a:lvl5pPr marL="1604040" indent="0">
              <a:buNone/>
              <a:defRPr sz="1403">
                <a:solidFill>
                  <a:schemeClr val="tx1">
                    <a:tint val="82000"/>
                  </a:schemeClr>
                </a:solidFill>
              </a:defRPr>
            </a:lvl5pPr>
            <a:lvl6pPr marL="2005051" indent="0">
              <a:buNone/>
              <a:defRPr sz="1403">
                <a:solidFill>
                  <a:schemeClr val="tx1">
                    <a:tint val="82000"/>
                  </a:schemeClr>
                </a:solidFill>
              </a:defRPr>
            </a:lvl6pPr>
            <a:lvl7pPr marL="2406061" indent="0">
              <a:buNone/>
              <a:defRPr sz="1403">
                <a:solidFill>
                  <a:schemeClr val="tx1">
                    <a:tint val="82000"/>
                  </a:schemeClr>
                </a:solidFill>
              </a:defRPr>
            </a:lvl7pPr>
            <a:lvl8pPr marL="2807071" indent="0">
              <a:buNone/>
              <a:defRPr sz="1403">
                <a:solidFill>
                  <a:schemeClr val="tx1">
                    <a:tint val="82000"/>
                  </a:schemeClr>
                </a:solidFill>
              </a:defRPr>
            </a:lvl8pPr>
            <a:lvl9pPr marL="3208081" indent="0">
              <a:buNone/>
              <a:defRPr sz="1403">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3144E199-21CD-D8D8-E72C-431D40151C50}"/>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5D142551-16A0-BF19-7981-577C4E07D535}"/>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E8137BB0-633E-9A32-1EE0-73E41D726AB3}"/>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202612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9C1E1-DF63-881F-4F47-321B45309C0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E4BD094-716F-83F1-C1DB-5F067E537ABC}"/>
              </a:ext>
            </a:extLst>
          </p:cNvPr>
          <p:cNvSpPr>
            <a:spLocks noGrp="1"/>
          </p:cNvSpPr>
          <p:nvPr>
            <p:ph sz="half" idx="1"/>
          </p:nvPr>
        </p:nvSpPr>
        <p:spPr>
          <a:xfrm>
            <a:off x="735171" y="2013259"/>
            <a:ext cx="4544695" cy="4798559"/>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0AD9A11F-2997-7EEE-5F74-112E33708020}"/>
              </a:ext>
            </a:extLst>
          </p:cNvPr>
          <p:cNvSpPr>
            <a:spLocks noGrp="1"/>
          </p:cNvSpPr>
          <p:nvPr>
            <p:ph sz="half" idx="2"/>
          </p:nvPr>
        </p:nvSpPr>
        <p:spPr>
          <a:xfrm>
            <a:off x="5413534" y="2013259"/>
            <a:ext cx="4544695" cy="4798559"/>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22526D3-EB62-B25F-247A-8C00C12F28A7}"/>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6" name="フッター プレースホルダー 5">
            <a:extLst>
              <a:ext uri="{FF2B5EF4-FFF2-40B4-BE49-F238E27FC236}">
                <a16:creationId xmlns:a16="http://schemas.microsoft.com/office/drawing/2014/main" id="{A8FD44A7-9212-D851-550B-207A4CEE4834}"/>
              </a:ext>
            </a:extLst>
          </p:cNvPr>
          <p:cNvSpPr>
            <a:spLocks noGrp="1"/>
          </p:cNvSpPr>
          <p:nvPr>
            <p:ph type="ftr" sz="quarter" idx="11"/>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119F8497-78C7-3C13-48CC-8D38B9B868E4}"/>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1078429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54E6C50-085C-264A-2D27-F9509BDA1EBB}"/>
              </a:ext>
            </a:extLst>
          </p:cNvPr>
          <p:cNvSpPr>
            <a:spLocks noGrp="1"/>
          </p:cNvSpPr>
          <p:nvPr>
            <p:ph type="title"/>
          </p:nvPr>
        </p:nvSpPr>
        <p:spPr>
          <a:xfrm>
            <a:off x="736564" y="402652"/>
            <a:ext cx="9223058" cy="1461801"/>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AF21291-0EEC-37FE-E817-8AA1D1B223F5}"/>
              </a:ext>
            </a:extLst>
          </p:cNvPr>
          <p:cNvSpPr>
            <a:spLocks noGrp="1"/>
          </p:cNvSpPr>
          <p:nvPr>
            <p:ph type="body" idx="1"/>
          </p:nvPr>
        </p:nvSpPr>
        <p:spPr>
          <a:xfrm>
            <a:off x="736565" y="1853949"/>
            <a:ext cx="4523809" cy="908592"/>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4BBDEBAE-C551-AC14-6ACD-B57F64487C11}"/>
              </a:ext>
            </a:extLst>
          </p:cNvPr>
          <p:cNvSpPr>
            <a:spLocks noGrp="1"/>
          </p:cNvSpPr>
          <p:nvPr>
            <p:ph sz="half" idx="2"/>
          </p:nvPr>
        </p:nvSpPr>
        <p:spPr>
          <a:xfrm>
            <a:off x="736565" y="2762541"/>
            <a:ext cx="4523809" cy="406328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5E3014DA-90DF-4786-A5D8-8E55394B963E}"/>
              </a:ext>
            </a:extLst>
          </p:cNvPr>
          <p:cNvSpPr>
            <a:spLocks noGrp="1"/>
          </p:cNvSpPr>
          <p:nvPr>
            <p:ph type="body" sz="quarter" idx="3"/>
          </p:nvPr>
        </p:nvSpPr>
        <p:spPr>
          <a:xfrm>
            <a:off x="5413534" y="1853949"/>
            <a:ext cx="4546088" cy="908592"/>
          </a:xfrm>
        </p:spPr>
        <p:txBody>
          <a:bodyPr anchor="b"/>
          <a:lstStyle>
            <a:lvl1pPr marL="0" indent="0">
              <a:buNone/>
              <a:defRPr sz="2105" b="1"/>
            </a:lvl1pPr>
            <a:lvl2pPr marL="401010" indent="0">
              <a:buNone/>
              <a:defRPr sz="1754" b="1"/>
            </a:lvl2pPr>
            <a:lvl3pPr marL="802020" indent="0">
              <a:buNone/>
              <a:defRPr sz="1579" b="1"/>
            </a:lvl3pPr>
            <a:lvl4pPr marL="1203030" indent="0">
              <a:buNone/>
              <a:defRPr sz="1403" b="1"/>
            </a:lvl4pPr>
            <a:lvl5pPr marL="1604040" indent="0">
              <a:buNone/>
              <a:defRPr sz="1403" b="1"/>
            </a:lvl5pPr>
            <a:lvl6pPr marL="2005051" indent="0">
              <a:buNone/>
              <a:defRPr sz="1403" b="1"/>
            </a:lvl6pPr>
            <a:lvl7pPr marL="2406061" indent="0">
              <a:buNone/>
              <a:defRPr sz="1403" b="1"/>
            </a:lvl7pPr>
            <a:lvl8pPr marL="2807071" indent="0">
              <a:buNone/>
              <a:defRPr sz="1403" b="1"/>
            </a:lvl8pPr>
            <a:lvl9pPr marL="3208081" indent="0">
              <a:buNone/>
              <a:defRPr sz="1403"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5E940B5-3C24-149B-F375-DCB369F8CC9E}"/>
              </a:ext>
            </a:extLst>
          </p:cNvPr>
          <p:cNvSpPr>
            <a:spLocks noGrp="1"/>
          </p:cNvSpPr>
          <p:nvPr>
            <p:ph sz="quarter" idx="4"/>
          </p:nvPr>
        </p:nvSpPr>
        <p:spPr>
          <a:xfrm>
            <a:off x="5413534" y="2762541"/>
            <a:ext cx="4546088" cy="4063282"/>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FC42890-239E-A45C-4BFB-52C5F4F2FD0B}"/>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8" name="フッター プレースホルダー 7">
            <a:extLst>
              <a:ext uri="{FF2B5EF4-FFF2-40B4-BE49-F238E27FC236}">
                <a16:creationId xmlns:a16="http://schemas.microsoft.com/office/drawing/2014/main" id="{30BD0705-22C4-6545-EA42-C69487EEFC39}"/>
              </a:ext>
            </a:extLst>
          </p:cNvPr>
          <p:cNvSpPr>
            <a:spLocks noGrp="1"/>
          </p:cNvSpPr>
          <p:nvPr>
            <p:ph type="ftr" sz="quarter" idx="11"/>
          </p:nvPr>
        </p:nvSpPr>
        <p:spPr/>
        <p:txBody>
          <a:bodyPr/>
          <a:lstStyle/>
          <a:p>
            <a:endParaRPr lang="ja-JP" altLang="en-US"/>
          </a:p>
        </p:txBody>
      </p:sp>
      <p:sp>
        <p:nvSpPr>
          <p:cNvPr id="9" name="スライド番号プレースホルダー 8">
            <a:extLst>
              <a:ext uri="{FF2B5EF4-FFF2-40B4-BE49-F238E27FC236}">
                <a16:creationId xmlns:a16="http://schemas.microsoft.com/office/drawing/2014/main" id="{ADDD54BB-8DFD-E5FB-380F-7A1874E55026}"/>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3378570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F91A730-8154-5BE7-E0DF-4742D2313FA0}"/>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8132695-4558-5AD2-2C71-B569C0C63CA9}"/>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4" name="フッター プレースホルダー 3">
            <a:extLst>
              <a:ext uri="{FF2B5EF4-FFF2-40B4-BE49-F238E27FC236}">
                <a16:creationId xmlns:a16="http://schemas.microsoft.com/office/drawing/2014/main" id="{8B06C953-FE3C-290F-7859-DAB6388DC351}"/>
              </a:ext>
            </a:extLst>
          </p:cNvPr>
          <p:cNvSpPr>
            <a:spLocks noGrp="1"/>
          </p:cNvSpPr>
          <p:nvPr>
            <p:ph type="ftr" sz="quarter" idx="11"/>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0E6DFCBC-B9A0-9219-EE36-B81081B226B0}"/>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74524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8BAA92F-A13D-E797-665C-1316640976FE}"/>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3" name="フッター プレースホルダー 2">
            <a:extLst>
              <a:ext uri="{FF2B5EF4-FFF2-40B4-BE49-F238E27FC236}">
                <a16:creationId xmlns:a16="http://schemas.microsoft.com/office/drawing/2014/main" id="{E534E994-47DB-66C6-4191-B79B6A2B7AD2}"/>
              </a:ext>
            </a:extLst>
          </p:cNvPr>
          <p:cNvSpPr>
            <a:spLocks noGrp="1"/>
          </p:cNvSpPr>
          <p:nvPr>
            <p:ph type="ftr" sz="quarter" idx="1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491C2146-74E7-99A4-F86D-EEFE44B8D048}"/>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2139410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021062-A673-E6C8-2E12-8A25685BEFDA}"/>
              </a:ext>
            </a:extLst>
          </p:cNvPr>
          <p:cNvSpPr>
            <a:spLocks noGrp="1"/>
          </p:cNvSpPr>
          <p:nvPr>
            <p:ph type="title"/>
          </p:nvPr>
        </p:nvSpPr>
        <p:spPr>
          <a:xfrm>
            <a:off x="736564" y="504190"/>
            <a:ext cx="3448900" cy="1764665"/>
          </a:xfrm>
        </p:spPr>
        <p:txBody>
          <a:bodyPr anchor="b"/>
          <a:lstStyle>
            <a:lvl1pPr>
              <a:defRPr sz="2807"/>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07F9A9DF-134A-7F86-285D-81A3AABDDBBC}"/>
              </a:ext>
            </a:extLst>
          </p:cNvPr>
          <p:cNvSpPr>
            <a:spLocks noGrp="1"/>
          </p:cNvSpPr>
          <p:nvPr>
            <p:ph idx="1"/>
          </p:nvPr>
        </p:nvSpPr>
        <p:spPr>
          <a:xfrm>
            <a:off x="4546088" y="1088911"/>
            <a:ext cx="5413534" cy="5374525"/>
          </a:xfrm>
        </p:spPr>
        <p:txBody>
          <a:bodyPr/>
          <a:lstStyle>
            <a:lvl1pPr>
              <a:defRPr sz="2807"/>
            </a:lvl1pPr>
            <a:lvl2pPr>
              <a:defRPr sz="2456"/>
            </a:lvl2pPr>
            <a:lvl3pPr>
              <a:defRPr sz="2105"/>
            </a:lvl3pPr>
            <a:lvl4pPr>
              <a:defRPr sz="1754"/>
            </a:lvl4pPr>
            <a:lvl5pPr>
              <a:defRPr sz="1754"/>
            </a:lvl5pPr>
            <a:lvl6pPr>
              <a:defRPr sz="1754"/>
            </a:lvl6pPr>
            <a:lvl7pPr>
              <a:defRPr sz="1754"/>
            </a:lvl7pPr>
            <a:lvl8pPr>
              <a:defRPr sz="1754"/>
            </a:lvl8pPr>
            <a:lvl9pPr>
              <a:defRPr sz="1754"/>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381BE4DD-6126-8CD2-0333-BF636BB91540}"/>
              </a:ext>
            </a:extLst>
          </p:cNvPr>
          <p:cNvSpPr>
            <a:spLocks noGrp="1"/>
          </p:cNvSpPr>
          <p:nvPr>
            <p:ph type="body" sz="half" idx="2"/>
          </p:nvPr>
        </p:nvSpPr>
        <p:spPr>
          <a:xfrm>
            <a:off x="736564" y="2268855"/>
            <a:ext cx="3448900" cy="4203335"/>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AC256FF-4A33-7A83-43C6-5744696BBBE8}"/>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6" name="フッター プレースホルダー 5">
            <a:extLst>
              <a:ext uri="{FF2B5EF4-FFF2-40B4-BE49-F238E27FC236}">
                <a16:creationId xmlns:a16="http://schemas.microsoft.com/office/drawing/2014/main" id="{267A8787-FB5D-6D7D-0406-90447EDC0280}"/>
              </a:ext>
            </a:extLst>
          </p:cNvPr>
          <p:cNvSpPr>
            <a:spLocks noGrp="1"/>
          </p:cNvSpPr>
          <p:nvPr>
            <p:ph type="ftr" sz="quarter" idx="11"/>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F99996D0-AF96-7E40-03EC-8A0FA1F3FD01}"/>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160899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6CCABED-56B5-D7E2-3D9F-65151880875C}"/>
              </a:ext>
            </a:extLst>
          </p:cNvPr>
          <p:cNvSpPr>
            <a:spLocks noGrp="1"/>
          </p:cNvSpPr>
          <p:nvPr>
            <p:ph type="title"/>
          </p:nvPr>
        </p:nvSpPr>
        <p:spPr>
          <a:xfrm>
            <a:off x="736564" y="504190"/>
            <a:ext cx="3448900" cy="1764665"/>
          </a:xfrm>
        </p:spPr>
        <p:txBody>
          <a:bodyPr anchor="b"/>
          <a:lstStyle>
            <a:lvl1pPr>
              <a:defRPr sz="2807"/>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DE37B4D-BCCF-EA46-35B0-717DC0520FCF}"/>
              </a:ext>
            </a:extLst>
          </p:cNvPr>
          <p:cNvSpPr>
            <a:spLocks noGrp="1"/>
          </p:cNvSpPr>
          <p:nvPr>
            <p:ph type="pic" idx="1"/>
          </p:nvPr>
        </p:nvSpPr>
        <p:spPr>
          <a:xfrm>
            <a:off x="4546088" y="1088911"/>
            <a:ext cx="5413534" cy="5374525"/>
          </a:xfrm>
        </p:spPr>
        <p:txBody>
          <a:bodyPr/>
          <a:lstStyle>
            <a:lvl1pPr marL="0" indent="0">
              <a:buNone/>
              <a:defRPr sz="2807"/>
            </a:lvl1pPr>
            <a:lvl2pPr marL="401010" indent="0">
              <a:buNone/>
              <a:defRPr sz="2456"/>
            </a:lvl2pPr>
            <a:lvl3pPr marL="802020" indent="0">
              <a:buNone/>
              <a:defRPr sz="2105"/>
            </a:lvl3pPr>
            <a:lvl4pPr marL="1203030" indent="0">
              <a:buNone/>
              <a:defRPr sz="1754"/>
            </a:lvl4pPr>
            <a:lvl5pPr marL="1604040" indent="0">
              <a:buNone/>
              <a:defRPr sz="1754"/>
            </a:lvl5pPr>
            <a:lvl6pPr marL="2005051" indent="0">
              <a:buNone/>
              <a:defRPr sz="1754"/>
            </a:lvl6pPr>
            <a:lvl7pPr marL="2406061" indent="0">
              <a:buNone/>
              <a:defRPr sz="1754"/>
            </a:lvl7pPr>
            <a:lvl8pPr marL="2807071" indent="0">
              <a:buNone/>
              <a:defRPr sz="1754"/>
            </a:lvl8pPr>
            <a:lvl9pPr marL="3208081" indent="0">
              <a:buNone/>
              <a:defRPr sz="1754"/>
            </a:lvl9pPr>
          </a:lstStyle>
          <a:p>
            <a:endParaRPr kumimoji="1" lang="ja-JP" altLang="en-US"/>
          </a:p>
        </p:txBody>
      </p:sp>
      <p:sp>
        <p:nvSpPr>
          <p:cNvPr id="4" name="テキスト プレースホルダー 3">
            <a:extLst>
              <a:ext uri="{FF2B5EF4-FFF2-40B4-BE49-F238E27FC236}">
                <a16:creationId xmlns:a16="http://schemas.microsoft.com/office/drawing/2014/main" id="{FEC3536F-D64F-FA01-9E9D-6052BB12D536}"/>
              </a:ext>
            </a:extLst>
          </p:cNvPr>
          <p:cNvSpPr>
            <a:spLocks noGrp="1"/>
          </p:cNvSpPr>
          <p:nvPr>
            <p:ph type="body" sz="half" idx="2"/>
          </p:nvPr>
        </p:nvSpPr>
        <p:spPr>
          <a:xfrm>
            <a:off x="736564" y="2268855"/>
            <a:ext cx="3448900" cy="4203335"/>
          </a:xfrm>
        </p:spPr>
        <p:txBody>
          <a:bodyPr/>
          <a:lstStyle>
            <a:lvl1pPr marL="0" indent="0">
              <a:buNone/>
              <a:defRPr sz="1403"/>
            </a:lvl1pPr>
            <a:lvl2pPr marL="401010" indent="0">
              <a:buNone/>
              <a:defRPr sz="1228"/>
            </a:lvl2pPr>
            <a:lvl3pPr marL="802020" indent="0">
              <a:buNone/>
              <a:defRPr sz="1053"/>
            </a:lvl3pPr>
            <a:lvl4pPr marL="1203030" indent="0">
              <a:buNone/>
              <a:defRPr sz="877"/>
            </a:lvl4pPr>
            <a:lvl5pPr marL="1604040" indent="0">
              <a:buNone/>
              <a:defRPr sz="877"/>
            </a:lvl5pPr>
            <a:lvl6pPr marL="2005051" indent="0">
              <a:buNone/>
              <a:defRPr sz="877"/>
            </a:lvl6pPr>
            <a:lvl7pPr marL="2406061" indent="0">
              <a:buNone/>
              <a:defRPr sz="877"/>
            </a:lvl7pPr>
            <a:lvl8pPr marL="2807071" indent="0">
              <a:buNone/>
              <a:defRPr sz="877"/>
            </a:lvl8pPr>
            <a:lvl9pPr marL="3208081" indent="0">
              <a:buNone/>
              <a:defRPr sz="877"/>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9C6E60D-16F4-EAC0-08FA-24CBE9F889B3}"/>
              </a:ext>
            </a:extLst>
          </p:cNvPr>
          <p:cNvSpPr>
            <a:spLocks noGrp="1"/>
          </p:cNvSpPr>
          <p:nvPr>
            <p:ph type="dt" sz="half" idx="10"/>
          </p:nvPr>
        </p:nvSpPr>
        <p:spPr/>
        <p:txBody>
          <a:bodyPr/>
          <a:lstStyle/>
          <a:p>
            <a:fld id="{1D8BD707-D9CF-40AE-B4C6-C98DA3205C09}" type="datetimeFigureOut">
              <a:rPr lang="en-US" smtClean="0"/>
              <a:t>12/24/24</a:t>
            </a:fld>
            <a:endParaRPr lang="en-US"/>
          </a:p>
        </p:txBody>
      </p:sp>
      <p:sp>
        <p:nvSpPr>
          <p:cNvPr id="6" name="フッター プレースホルダー 5">
            <a:extLst>
              <a:ext uri="{FF2B5EF4-FFF2-40B4-BE49-F238E27FC236}">
                <a16:creationId xmlns:a16="http://schemas.microsoft.com/office/drawing/2014/main" id="{2E8600AE-32F2-A7E7-9761-D6C4568CFCAB}"/>
              </a:ext>
            </a:extLst>
          </p:cNvPr>
          <p:cNvSpPr>
            <a:spLocks noGrp="1"/>
          </p:cNvSpPr>
          <p:nvPr>
            <p:ph type="ftr" sz="quarter" idx="11"/>
          </p:nvPr>
        </p:nvSpPr>
        <p:spPr/>
        <p:txBody>
          <a:bodyPr/>
          <a:lstStyle/>
          <a:p>
            <a:endParaRPr lang="ja-JP" altLang="en-US"/>
          </a:p>
        </p:txBody>
      </p:sp>
      <p:sp>
        <p:nvSpPr>
          <p:cNvPr id="7" name="スライド番号プレースホルダー 6">
            <a:extLst>
              <a:ext uri="{FF2B5EF4-FFF2-40B4-BE49-F238E27FC236}">
                <a16:creationId xmlns:a16="http://schemas.microsoft.com/office/drawing/2014/main" id="{8FCC047B-0DF7-0406-D167-03FA9B33680F}"/>
              </a:ext>
            </a:extLst>
          </p:cNvPr>
          <p:cNvSpPr>
            <a:spLocks noGrp="1"/>
          </p:cNvSpPr>
          <p:nvPr>
            <p:ph type="sldNum" sz="quarter" idx="12"/>
          </p:nvPr>
        </p:nvSpPr>
        <p:spPr/>
        <p:txBody>
          <a:body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299480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EA03AF09-54C5-F3C2-C55D-3B5E1314E1FD}"/>
              </a:ext>
            </a:extLst>
          </p:cNvPr>
          <p:cNvSpPr>
            <a:spLocks noGrp="1"/>
          </p:cNvSpPr>
          <p:nvPr>
            <p:ph type="title"/>
          </p:nvPr>
        </p:nvSpPr>
        <p:spPr>
          <a:xfrm>
            <a:off x="735171" y="402652"/>
            <a:ext cx="9223058" cy="1461801"/>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416231E-330D-E3BD-99A6-5A49850E2F3B}"/>
              </a:ext>
            </a:extLst>
          </p:cNvPr>
          <p:cNvSpPr>
            <a:spLocks noGrp="1"/>
          </p:cNvSpPr>
          <p:nvPr>
            <p:ph type="body" idx="1"/>
          </p:nvPr>
        </p:nvSpPr>
        <p:spPr>
          <a:xfrm>
            <a:off x="735171" y="2013259"/>
            <a:ext cx="9223058" cy="4798559"/>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E8A7A5A-05DD-FD34-53B1-7C203530572E}"/>
              </a:ext>
            </a:extLst>
          </p:cNvPr>
          <p:cNvSpPr>
            <a:spLocks noGrp="1"/>
          </p:cNvSpPr>
          <p:nvPr>
            <p:ph type="dt" sz="half" idx="2"/>
          </p:nvPr>
        </p:nvSpPr>
        <p:spPr>
          <a:xfrm>
            <a:off x="735171" y="7009642"/>
            <a:ext cx="2406015" cy="402652"/>
          </a:xfrm>
          <a:prstGeom prst="rect">
            <a:avLst/>
          </a:prstGeom>
        </p:spPr>
        <p:txBody>
          <a:bodyPr vert="horz" lIns="91440" tIns="45720" rIns="91440" bIns="45720" rtlCol="0" anchor="ctr"/>
          <a:lstStyle>
            <a:lvl1pPr algn="l">
              <a:defRPr sz="1053">
                <a:solidFill>
                  <a:schemeClr val="tx1">
                    <a:tint val="82000"/>
                  </a:schemeClr>
                </a:solidFill>
              </a:defRPr>
            </a:lvl1pPr>
          </a:lstStyle>
          <a:p>
            <a:fld id="{1D8BD707-D9CF-40AE-B4C6-C98DA3205C09}" type="datetimeFigureOut">
              <a:rPr lang="en-US" smtClean="0"/>
              <a:t>12/24/24</a:t>
            </a:fld>
            <a:endParaRPr lang="en-US"/>
          </a:p>
        </p:txBody>
      </p:sp>
      <p:sp>
        <p:nvSpPr>
          <p:cNvPr id="5" name="フッター プレースホルダー 4">
            <a:extLst>
              <a:ext uri="{FF2B5EF4-FFF2-40B4-BE49-F238E27FC236}">
                <a16:creationId xmlns:a16="http://schemas.microsoft.com/office/drawing/2014/main" id="{ECD79BA0-407A-7B2B-7436-55E16A816D14}"/>
              </a:ext>
            </a:extLst>
          </p:cNvPr>
          <p:cNvSpPr>
            <a:spLocks noGrp="1"/>
          </p:cNvSpPr>
          <p:nvPr>
            <p:ph type="ftr" sz="quarter" idx="3"/>
          </p:nvPr>
        </p:nvSpPr>
        <p:spPr>
          <a:xfrm>
            <a:off x="3542189" y="7009642"/>
            <a:ext cx="3609023" cy="402652"/>
          </a:xfrm>
          <a:prstGeom prst="rect">
            <a:avLst/>
          </a:prstGeom>
        </p:spPr>
        <p:txBody>
          <a:bodyPr vert="horz" lIns="91440" tIns="45720" rIns="91440" bIns="45720" rtlCol="0" anchor="ctr"/>
          <a:lstStyle>
            <a:lvl1pPr algn="ctr">
              <a:defRPr sz="1053">
                <a:solidFill>
                  <a:schemeClr val="tx1">
                    <a:tint val="82000"/>
                  </a:schemeClr>
                </a:solidFill>
              </a:defRPr>
            </a:lvl1pPr>
          </a:lstStyle>
          <a:p>
            <a:endParaRPr lang="ja-JP" altLang="en-US"/>
          </a:p>
        </p:txBody>
      </p:sp>
      <p:sp>
        <p:nvSpPr>
          <p:cNvPr id="6" name="スライド番号プレースホルダー 5">
            <a:extLst>
              <a:ext uri="{FF2B5EF4-FFF2-40B4-BE49-F238E27FC236}">
                <a16:creationId xmlns:a16="http://schemas.microsoft.com/office/drawing/2014/main" id="{72FECCED-A616-F25C-8B8C-BFF508F08066}"/>
              </a:ext>
            </a:extLst>
          </p:cNvPr>
          <p:cNvSpPr>
            <a:spLocks noGrp="1"/>
          </p:cNvSpPr>
          <p:nvPr>
            <p:ph type="sldNum" sz="quarter" idx="4"/>
          </p:nvPr>
        </p:nvSpPr>
        <p:spPr>
          <a:xfrm>
            <a:off x="7552214" y="7009642"/>
            <a:ext cx="2406015" cy="402652"/>
          </a:xfrm>
          <a:prstGeom prst="rect">
            <a:avLst/>
          </a:prstGeom>
        </p:spPr>
        <p:txBody>
          <a:bodyPr vert="horz" lIns="91440" tIns="45720" rIns="91440" bIns="45720" rtlCol="0" anchor="ctr"/>
          <a:lstStyle>
            <a:lvl1pPr algn="r">
              <a:defRPr sz="1053">
                <a:solidFill>
                  <a:schemeClr val="tx1">
                    <a:tint val="82000"/>
                  </a:schemeClr>
                </a:solidFill>
              </a:defRPr>
            </a:lvl1pPr>
          </a:lstStyle>
          <a:p>
            <a:fld id="{B6F15528-21DE-4FAA-801E-634DDDAF4B2B}" type="slidenum">
              <a:rPr lang="en-US" altLang="ja-JP" smtClean="0"/>
              <a:t>‹#›</a:t>
            </a:fld>
            <a:endParaRPr lang="en-US" altLang="ja-JP"/>
          </a:p>
        </p:txBody>
      </p:sp>
    </p:spTree>
    <p:extLst>
      <p:ext uri="{BB962C8B-B14F-4D97-AF65-F5344CB8AC3E}">
        <p14:creationId xmlns:p14="http://schemas.microsoft.com/office/powerpoint/2010/main" val="228530550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Lst>
  <p:txStyles>
    <p:titleStyle>
      <a:lvl1pPr algn="l" defTabSz="802020" rtl="0" eaLnBrk="1" latinLnBrk="0" hangingPunct="1">
        <a:lnSpc>
          <a:spcPct val="90000"/>
        </a:lnSpc>
        <a:spcBef>
          <a:spcPct val="0"/>
        </a:spcBef>
        <a:buNone/>
        <a:defRPr kumimoji="1" sz="3859" kern="1200">
          <a:solidFill>
            <a:schemeClr val="tx1"/>
          </a:solidFill>
          <a:latin typeface="+mj-lt"/>
          <a:ea typeface="+mj-ea"/>
          <a:cs typeface="+mj-cs"/>
        </a:defRPr>
      </a:lvl1pPr>
    </p:titleStyle>
    <p:bodyStyle>
      <a:lvl1pPr marL="200505" indent="-200505" algn="l" defTabSz="802020" rtl="0" eaLnBrk="1" latinLnBrk="0" hangingPunct="1">
        <a:lnSpc>
          <a:spcPct val="90000"/>
        </a:lnSpc>
        <a:spcBef>
          <a:spcPts val="877"/>
        </a:spcBef>
        <a:buFont typeface="Arial" panose="020B0604020202020204" pitchFamily="34" charset="0"/>
        <a:buChar char="•"/>
        <a:defRPr kumimoji="1" sz="2456" kern="1200">
          <a:solidFill>
            <a:schemeClr val="tx1"/>
          </a:solidFill>
          <a:latin typeface="+mn-lt"/>
          <a:ea typeface="+mn-ea"/>
          <a:cs typeface="+mn-cs"/>
        </a:defRPr>
      </a:lvl1pPr>
      <a:lvl2pPr marL="601515" indent="-200505" algn="l" defTabSz="802020" rtl="0" eaLnBrk="1" latinLnBrk="0" hangingPunct="1">
        <a:lnSpc>
          <a:spcPct val="90000"/>
        </a:lnSpc>
        <a:spcBef>
          <a:spcPts val="439"/>
        </a:spcBef>
        <a:buFont typeface="Arial" panose="020B0604020202020204" pitchFamily="34" charset="0"/>
        <a:buChar char="•"/>
        <a:defRPr kumimoji="1" sz="2105" kern="1200">
          <a:solidFill>
            <a:schemeClr val="tx1"/>
          </a:solidFill>
          <a:latin typeface="+mn-lt"/>
          <a:ea typeface="+mn-ea"/>
          <a:cs typeface="+mn-cs"/>
        </a:defRPr>
      </a:lvl2pPr>
      <a:lvl3pPr marL="1002525" indent="-200505" algn="l" defTabSz="802020" rtl="0" eaLnBrk="1" latinLnBrk="0" hangingPunct="1">
        <a:lnSpc>
          <a:spcPct val="90000"/>
        </a:lnSpc>
        <a:spcBef>
          <a:spcPts val="439"/>
        </a:spcBef>
        <a:buFont typeface="Arial" panose="020B0604020202020204" pitchFamily="34" charset="0"/>
        <a:buChar char="•"/>
        <a:defRPr kumimoji="1" sz="1754" kern="1200">
          <a:solidFill>
            <a:schemeClr val="tx1"/>
          </a:solidFill>
          <a:latin typeface="+mn-lt"/>
          <a:ea typeface="+mn-ea"/>
          <a:cs typeface="+mn-cs"/>
        </a:defRPr>
      </a:lvl3pPr>
      <a:lvl4pPr marL="1403535"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4pPr>
      <a:lvl5pPr marL="1804546"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5pPr>
      <a:lvl6pPr marL="2205556"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6pPr>
      <a:lvl7pPr marL="2606566"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7pPr>
      <a:lvl8pPr marL="3007576"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8pPr>
      <a:lvl9pPr marL="3408586" indent="-200505" algn="l" defTabSz="802020" rtl="0" eaLnBrk="1" latinLnBrk="0" hangingPunct="1">
        <a:lnSpc>
          <a:spcPct val="90000"/>
        </a:lnSpc>
        <a:spcBef>
          <a:spcPts val="439"/>
        </a:spcBef>
        <a:buFont typeface="Arial" panose="020B0604020202020204" pitchFamily="34" charset="0"/>
        <a:buChar char="•"/>
        <a:defRPr kumimoji="1" sz="1579" kern="1200">
          <a:solidFill>
            <a:schemeClr val="tx1"/>
          </a:solidFill>
          <a:latin typeface="+mn-lt"/>
          <a:ea typeface="+mn-ea"/>
          <a:cs typeface="+mn-cs"/>
        </a:defRPr>
      </a:lvl9pPr>
    </p:bodyStyle>
    <p:otherStyle>
      <a:defPPr>
        <a:defRPr lang="ja-JP"/>
      </a:defPPr>
      <a:lvl1pPr marL="0" algn="l" defTabSz="802020" rtl="0" eaLnBrk="1" latinLnBrk="0" hangingPunct="1">
        <a:defRPr kumimoji="1" sz="1579" kern="1200">
          <a:solidFill>
            <a:schemeClr val="tx1"/>
          </a:solidFill>
          <a:latin typeface="+mn-lt"/>
          <a:ea typeface="+mn-ea"/>
          <a:cs typeface="+mn-cs"/>
        </a:defRPr>
      </a:lvl1pPr>
      <a:lvl2pPr marL="401010" algn="l" defTabSz="802020" rtl="0" eaLnBrk="1" latinLnBrk="0" hangingPunct="1">
        <a:defRPr kumimoji="1" sz="1579" kern="1200">
          <a:solidFill>
            <a:schemeClr val="tx1"/>
          </a:solidFill>
          <a:latin typeface="+mn-lt"/>
          <a:ea typeface="+mn-ea"/>
          <a:cs typeface="+mn-cs"/>
        </a:defRPr>
      </a:lvl2pPr>
      <a:lvl3pPr marL="802020" algn="l" defTabSz="802020" rtl="0" eaLnBrk="1" latinLnBrk="0" hangingPunct="1">
        <a:defRPr kumimoji="1" sz="1579" kern="1200">
          <a:solidFill>
            <a:schemeClr val="tx1"/>
          </a:solidFill>
          <a:latin typeface="+mn-lt"/>
          <a:ea typeface="+mn-ea"/>
          <a:cs typeface="+mn-cs"/>
        </a:defRPr>
      </a:lvl3pPr>
      <a:lvl4pPr marL="1203030" algn="l" defTabSz="802020" rtl="0" eaLnBrk="1" latinLnBrk="0" hangingPunct="1">
        <a:defRPr kumimoji="1" sz="1579" kern="1200">
          <a:solidFill>
            <a:schemeClr val="tx1"/>
          </a:solidFill>
          <a:latin typeface="+mn-lt"/>
          <a:ea typeface="+mn-ea"/>
          <a:cs typeface="+mn-cs"/>
        </a:defRPr>
      </a:lvl4pPr>
      <a:lvl5pPr marL="1604040" algn="l" defTabSz="802020" rtl="0" eaLnBrk="1" latinLnBrk="0" hangingPunct="1">
        <a:defRPr kumimoji="1" sz="1579" kern="1200">
          <a:solidFill>
            <a:schemeClr val="tx1"/>
          </a:solidFill>
          <a:latin typeface="+mn-lt"/>
          <a:ea typeface="+mn-ea"/>
          <a:cs typeface="+mn-cs"/>
        </a:defRPr>
      </a:lvl5pPr>
      <a:lvl6pPr marL="2005051" algn="l" defTabSz="802020" rtl="0" eaLnBrk="1" latinLnBrk="0" hangingPunct="1">
        <a:defRPr kumimoji="1" sz="1579" kern="1200">
          <a:solidFill>
            <a:schemeClr val="tx1"/>
          </a:solidFill>
          <a:latin typeface="+mn-lt"/>
          <a:ea typeface="+mn-ea"/>
          <a:cs typeface="+mn-cs"/>
        </a:defRPr>
      </a:lvl6pPr>
      <a:lvl7pPr marL="2406061" algn="l" defTabSz="802020" rtl="0" eaLnBrk="1" latinLnBrk="0" hangingPunct="1">
        <a:defRPr kumimoji="1" sz="1579" kern="1200">
          <a:solidFill>
            <a:schemeClr val="tx1"/>
          </a:solidFill>
          <a:latin typeface="+mn-lt"/>
          <a:ea typeface="+mn-ea"/>
          <a:cs typeface="+mn-cs"/>
        </a:defRPr>
      </a:lvl7pPr>
      <a:lvl8pPr marL="2807071" algn="l" defTabSz="802020" rtl="0" eaLnBrk="1" latinLnBrk="0" hangingPunct="1">
        <a:defRPr kumimoji="1" sz="1579" kern="1200">
          <a:solidFill>
            <a:schemeClr val="tx1"/>
          </a:solidFill>
          <a:latin typeface="+mn-lt"/>
          <a:ea typeface="+mn-ea"/>
          <a:cs typeface="+mn-cs"/>
        </a:defRPr>
      </a:lvl8pPr>
      <a:lvl9pPr marL="3208081" algn="l" defTabSz="802020" rtl="0" eaLnBrk="1" latinLnBrk="0" hangingPunct="1">
        <a:defRPr kumimoji="1" sz="157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13" Type="http://schemas.openxmlformats.org/officeDocument/2006/relationships/image" Target="../media/image11.emf"/><Relationship Id="rId18" Type="http://schemas.openxmlformats.org/officeDocument/2006/relationships/image" Target="../media/image16.jpg"/><Relationship Id="rId3" Type="http://schemas.openxmlformats.org/officeDocument/2006/relationships/image" Target="../media/image1.emf"/><Relationship Id="rId7" Type="http://schemas.openxmlformats.org/officeDocument/2006/relationships/image" Target="../media/image5.emf"/><Relationship Id="rId12" Type="http://schemas.openxmlformats.org/officeDocument/2006/relationships/image" Target="../media/image10.emf"/><Relationship Id="rId17" Type="http://schemas.openxmlformats.org/officeDocument/2006/relationships/image" Target="../media/image15.emf"/><Relationship Id="rId2" Type="http://schemas.openxmlformats.org/officeDocument/2006/relationships/notesSlide" Target="../notesSlides/notesSlide1.xml"/><Relationship Id="rId16" Type="http://schemas.openxmlformats.org/officeDocument/2006/relationships/image" Target="../media/image14.emf"/><Relationship Id="rId1" Type="http://schemas.openxmlformats.org/officeDocument/2006/relationships/slideLayout" Target="../slideLayouts/slideLayout12.xml"/><Relationship Id="rId6" Type="http://schemas.openxmlformats.org/officeDocument/2006/relationships/image" Target="../media/image4.jpg"/><Relationship Id="rId11" Type="http://schemas.openxmlformats.org/officeDocument/2006/relationships/image" Target="../media/image9.emf"/><Relationship Id="rId5" Type="http://schemas.openxmlformats.org/officeDocument/2006/relationships/image" Target="../media/image3.emf"/><Relationship Id="rId15" Type="http://schemas.openxmlformats.org/officeDocument/2006/relationships/image" Target="../media/image13.emf"/><Relationship Id="rId10" Type="http://schemas.openxmlformats.org/officeDocument/2006/relationships/image" Target="../media/image8.emf"/><Relationship Id="rId4" Type="http://schemas.openxmlformats.org/officeDocument/2006/relationships/image" Target="../media/image2.emf"/><Relationship Id="rId9" Type="http://schemas.openxmlformats.org/officeDocument/2006/relationships/image" Target="../media/image7.emf"/><Relationship Id="rId1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図 192">
            <a:extLst>
              <a:ext uri="{FF2B5EF4-FFF2-40B4-BE49-F238E27FC236}">
                <a16:creationId xmlns:a16="http://schemas.microsoft.com/office/drawing/2014/main" id="{E0145F3D-0750-4096-1EC9-E2472C36E49F}"/>
              </a:ext>
            </a:extLst>
          </p:cNvPr>
          <p:cNvPicPr>
            <a:picLocks noChangeAspect="1"/>
          </p:cNvPicPr>
          <p:nvPr/>
        </p:nvPicPr>
        <p:blipFill>
          <a:blip r:embed="rId3"/>
          <a:stretch>
            <a:fillRect/>
          </a:stretch>
        </p:blipFill>
        <p:spPr>
          <a:xfrm>
            <a:off x="-1" y="3176"/>
            <a:ext cx="10732925" cy="7584429"/>
          </a:xfrm>
          <a:prstGeom prst="rect">
            <a:avLst/>
          </a:prstGeom>
        </p:spPr>
      </p:pic>
      <p:pic>
        <p:nvPicPr>
          <p:cNvPr id="191" name="図 190">
            <a:extLst>
              <a:ext uri="{FF2B5EF4-FFF2-40B4-BE49-F238E27FC236}">
                <a16:creationId xmlns:a16="http://schemas.microsoft.com/office/drawing/2014/main" id="{FE073D20-7580-49A1-A13C-5E12940B4A41}"/>
              </a:ext>
            </a:extLst>
          </p:cNvPr>
          <p:cNvPicPr>
            <a:picLocks noChangeAspect="1"/>
          </p:cNvPicPr>
          <p:nvPr/>
        </p:nvPicPr>
        <p:blipFill>
          <a:blip r:embed="rId4"/>
          <a:stretch>
            <a:fillRect/>
          </a:stretch>
        </p:blipFill>
        <p:spPr>
          <a:xfrm>
            <a:off x="0" y="5923905"/>
            <a:ext cx="10693400" cy="1663700"/>
          </a:xfrm>
          <a:prstGeom prst="rect">
            <a:avLst/>
          </a:prstGeom>
        </p:spPr>
      </p:pic>
      <p:pic>
        <p:nvPicPr>
          <p:cNvPr id="192" name="図 191">
            <a:extLst>
              <a:ext uri="{FF2B5EF4-FFF2-40B4-BE49-F238E27FC236}">
                <a16:creationId xmlns:a16="http://schemas.microsoft.com/office/drawing/2014/main" id="{F7E6CD12-27D4-1694-89AF-D74E8B071A34}"/>
              </a:ext>
            </a:extLst>
          </p:cNvPr>
          <p:cNvPicPr>
            <a:picLocks noChangeAspect="1"/>
          </p:cNvPicPr>
          <p:nvPr/>
        </p:nvPicPr>
        <p:blipFill>
          <a:blip r:embed="rId5"/>
          <a:stretch>
            <a:fillRect/>
          </a:stretch>
        </p:blipFill>
        <p:spPr>
          <a:xfrm>
            <a:off x="-15169" y="3907704"/>
            <a:ext cx="10717757" cy="2622159"/>
          </a:xfrm>
          <a:prstGeom prst="rect">
            <a:avLst/>
          </a:prstGeom>
        </p:spPr>
      </p:pic>
      <p:pic>
        <p:nvPicPr>
          <p:cNvPr id="165" name="図 164" descr="アイコン&#10;&#10;自動的に生成された説明">
            <a:extLst>
              <a:ext uri="{FF2B5EF4-FFF2-40B4-BE49-F238E27FC236}">
                <a16:creationId xmlns:a16="http://schemas.microsoft.com/office/drawing/2014/main" id="{E5A7DA8C-421B-3C4E-F979-4E4FAB651137}"/>
              </a:ext>
            </a:extLst>
          </p:cNvPr>
          <p:cNvPicPr>
            <a:picLocks noChangeAspect="1"/>
          </p:cNvPicPr>
          <p:nvPr/>
        </p:nvPicPr>
        <p:blipFill>
          <a:blip r:embed="rId6">
            <a:duotone>
              <a:prstClr val="black"/>
              <a:schemeClr val="bg1">
                <a:lumMod val="65000"/>
                <a:tint val="45000"/>
                <a:satMod val="400000"/>
              </a:schemeClr>
            </a:duotone>
            <a:extLst>
              <a:ext uri="{28A0092B-C50C-407E-A947-70E740481C1C}">
                <a14:useLocalDpi xmlns:a14="http://schemas.microsoft.com/office/drawing/2010/main" val="0"/>
              </a:ext>
            </a:extLst>
          </a:blip>
          <a:srcRect l="8351" t="12776" r="7039" b="20622"/>
          <a:stretch>
            <a:fillRect/>
          </a:stretch>
        </p:blipFill>
        <p:spPr>
          <a:xfrm>
            <a:off x="6033107" y="5304087"/>
            <a:ext cx="929957" cy="732029"/>
          </a:xfrm>
          <a:custGeom>
            <a:avLst/>
            <a:gdLst>
              <a:gd name="connsiteX0" fmla="*/ 51219 w 929957"/>
              <a:gd name="connsiteY0" fmla="*/ 0 h 732029"/>
              <a:gd name="connsiteX1" fmla="*/ 878738 w 929957"/>
              <a:gd name="connsiteY1" fmla="*/ 0 h 732029"/>
              <a:gd name="connsiteX2" fmla="*/ 898678 w 929957"/>
              <a:gd name="connsiteY2" fmla="*/ 4023 h 732029"/>
              <a:gd name="connsiteX3" fmla="*/ 914958 w 929957"/>
              <a:gd name="connsiteY3" fmla="*/ 14998 h 732029"/>
              <a:gd name="connsiteX4" fmla="*/ 925933 w 929957"/>
              <a:gd name="connsiteY4" fmla="*/ 31278 h 732029"/>
              <a:gd name="connsiteX5" fmla="*/ 929957 w 929957"/>
              <a:gd name="connsiteY5" fmla="*/ 51219 h 732029"/>
              <a:gd name="connsiteX6" fmla="*/ 929957 w 929957"/>
              <a:gd name="connsiteY6" fmla="*/ 680809 h 732029"/>
              <a:gd name="connsiteX7" fmla="*/ 925933 w 929957"/>
              <a:gd name="connsiteY7" fmla="*/ 700744 h 732029"/>
              <a:gd name="connsiteX8" fmla="*/ 914958 w 929957"/>
              <a:gd name="connsiteY8" fmla="*/ 717025 h 732029"/>
              <a:gd name="connsiteX9" fmla="*/ 898678 w 929957"/>
              <a:gd name="connsiteY9" fmla="*/ 728003 h 732029"/>
              <a:gd name="connsiteX10" fmla="*/ 878738 w 929957"/>
              <a:gd name="connsiteY10" fmla="*/ 732029 h 732029"/>
              <a:gd name="connsiteX11" fmla="*/ 51219 w 929957"/>
              <a:gd name="connsiteY11" fmla="*/ 732029 h 732029"/>
              <a:gd name="connsiteX12" fmla="*/ 31284 w 929957"/>
              <a:gd name="connsiteY12" fmla="*/ 728003 h 732029"/>
              <a:gd name="connsiteX13" fmla="*/ 15003 w 929957"/>
              <a:gd name="connsiteY13" fmla="*/ 717025 h 732029"/>
              <a:gd name="connsiteX14" fmla="*/ 4025 w 929957"/>
              <a:gd name="connsiteY14" fmla="*/ 700744 h 732029"/>
              <a:gd name="connsiteX15" fmla="*/ 0 w 929957"/>
              <a:gd name="connsiteY15" fmla="*/ 680809 h 732029"/>
              <a:gd name="connsiteX16" fmla="*/ 0 w 929957"/>
              <a:gd name="connsiteY16" fmla="*/ 51219 h 732029"/>
              <a:gd name="connsiteX17" fmla="*/ 4025 w 929957"/>
              <a:gd name="connsiteY17" fmla="*/ 31278 h 732029"/>
              <a:gd name="connsiteX18" fmla="*/ 15003 w 929957"/>
              <a:gd name="connsiteY18" fmla="*/ 14998 h 732029"/>
              <a:gd name="connsiteX19" fmla="*/ 31284 w 929957"/>
              <a:gd name="connsiteY19" fmla="*/ 4023 h 7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9957" h="732029">
                <a:moveTo>
                  <a:pt x="51219" y="0"/>
                </a:moveTo>
                <a:lnTo>
                  <a:pt x="878738" y="0"/>
                </a:lnTo>
                <a:lnTo>
                  <a:pt x="898678" y="4023"/>
                </a:lnTo>
                <a:lnTo>
                  <a:pt x="914958" y="14998"/>
                </a:lnTo>
                <a:lnTo>
                  <a:pt x="925933" y="31278"/>
                </a:lnTo>
                <a:lnTo>
                  <a:pt x="929957" y="51219"/>
                </a:lnTo>
                <a:lnTo>
                  <a:pt x="929957" y="680809"/>
                </a:lnTo>
                <a:lnTo>
                  <a:pt x="925933" y="700744"/>
                </a:lnTo>
                <a:lnTo>
                  <a:pt x="914958" y="717025"/>
                </a:lnTo>
                <a:lnTo>
                  <a:pt x="898678" y="728003"/>
                </a:lnTo>
                <a:lnTo>
                  <a:pt x="878738" y="732029"/>
                </a:lnTo>
                <a:lnTo>
                  <a:pt x="51219" y="732029"/>
                </a:lnTo>
                <a:lnTo>
                  <a:pt x="31284" y="728003"/>
                </a:lnTo>
                <a:lnTo>
                  <a:pt x="15003" y="717025"/>
                </a:lnTo>
                <a:lnTo>
                  <a:pt x="4025" y="700744"/>
                </a:lnTo>
                <a:lnTo>
                  <a:pt x="0" y="680809"/>
                </a:lnTo>
                <a:lnTo>
                  <a:pt x="0" y="51219"/>
                </a:lnTo>
                <a:lnTo>
                  <a:pt x="4025" y="31278"/>
                </a:lnTo>
                <a:lnTo>
                  <a:pt x="15003" y="14998"/>
                </a:lnTo>
                <a:lnTo>
                  <a:pt x="31284" y="4023"/>
                </a:lnTo>
                <a:close/>
              </a:path>
            </a:pathLst>
          </a:custGeom>
        </p:spPr>
      </p:pic>
      <p:pic>
        <p:nvPicPr>
          <p:cNvPr id="164" name="図 163" descr="アイコン&#10;&#10;自動的に生成された説明">
            <a:extLst>
              <a:ext uri="{FF2B5EF4-FFF2-40B4-BE49-F238E27FC236}">
                <a16:creationId xmlns:a16="http://schemas.microsoft.com/office/drawing/2014/main" id="{77D9D0B6-38B6-C581-1C64-EF4B3805280D}"/>
              </a:ext>
            </a:extLst>
          </p:cNvPr>
          <p:cNvPicPr>
            <a:picLocks noChangeAspect="1"/>
          </p:cNvPicPr>
          <p:nvPr/>
        </p:nvPicPr>
        <p:blipFill>
          <a:blip r:embed="rId6">
            <a:duotone>
              <a:prstClr val="black"/>
              <a:schemeClr val="bg1">
                <a:lumMod val="65000"/>
                <a:tint val="45000"/>
                <a:satMod val="400000"/>
              </a:schemeClr>
            </a:duotone>
            <a:extLst>
              <a:ext uri="{28A0092B-C50C-407E-A947-70E740481C1C}">
                <a14:useLocalDpi xmlns:a14="http://schemas.microsoft.com/office/drawing/2010/main" val="0"/>
              </a:ext>
            </a:extLst>
          </a:blip>
          <a:srcRect l="8351" t="12776" r="7039" b="20622"/>
          <a:stretch>
            <a:fillRect/>
          </a:stretch>
        </p:blipFill>
        <p:spPr>
          <a:xfrm>
            <a:off x="4934712" y="5304087"/>
            <a:ext cx="929957" cy="732029"/>
          </a:xfrm>
          <a:custGeom>
            <a:avLst/>
            <a:gdLst>
              <a:gd name="connsiteX0" fmla="*/ 51219 w 929957"/>
              <a:gd name="connsiteY0" fmla="*/ 0 h 732029"/>
              <a:gd name="connsiteX1" fmla="*/ 878738 w 929957"/>
              <a:gd name="connsiteY1" fmla="*/ 0 h 732029"/>
              <a:gd name="connsiteX2" fmla="*/ 898678 w 929957"/>
              <a:gd name="connsiteY2" fmla="*/ 4023 h 732029"/>
              <a:gd name="connsiteX3" fmla="*/ 914958 w 929957"/>
              <a:gd name="connsiteY3" fmla="*/ 14998 h 732029"/>
              <a:gd name="connsiteX4" fmla="*/ 925933 w 929957"/>
              <a:gd name="connsiteY4" fmla="*/ 31278 h 732029"/>
              <a:gd name="connsiteX5" fmla="*/ 929957 w 929957"/>
              <a:gd name="connsiteY5" fmla="*/ 51219 h 732029"/>
              <a:gd name="connsiteX6" fmla="*/ 929957 w 929957"/>
              <a:gd name="connsiteY6" fmla="*/ 680809 h 732029"/>
              <a:gd name="connsiteX7" fmla="*/ 925933 w 929957"/>
              <a:gd name="connsiteY7" fmla="*/ 700744 h 732029"/>
              <a:gd name="connsiteX8" fmla="*/ 914958 w 929957"/>
              <a:gd name="connsiteY8" fmla="*/ 717025 h 732029"/>
              <a:gd name="connsiteX9" fmla="*/ 898678 w 929957"/>
              <a:gd name="connsiteY9" fmla="*/ 728003 h 732029"/>
              <a:gd name="connsiteX10" fmla="*/ 878738 w 929957"/>
              <a:gd name="connsiteY10" fmla="*/ 732029 h 732029"/>
              <a:gd name="connsiteX11" fmla="*/ 51219 w 929957"/>
              <a:gd name="connsiteY11" fmla="*/ 732029 h 732029"/>
              <a:gd name="connsiteX12" fmla="*/ 31284 w 929957"/>
              <a:gd name="connsiteY12" fmla="*/ 728003 h 732029"/>
              <a:gd name="connsiteX13" fmla="*/ 15003 w 929957"/>
              <a:gd name="connsiteY13" fmla="*/ 717025 h 732029"/>
              <a:gd name="connsiteX14" fmla="*/ 4025 w 929957"/>
              <a:gd name="connsiteY14" fmla="*/ 700744 h 732029"/>
              <a:gd name="connsiteX15" fmla="*/ 0 w 929957"/>
              <a:gd name="connsiteY15" fmla="*/ 680809 h 732029"/>
              <a:gd name="connsiteX16" fmla="*/ 0 w 929957"/>
              <a:gd name="connsiteY16" fmla="*/ 51219 h 732029"/>
              <a:gd name="connsiteX17" fmla="*/ 4025 w 929957"/>
              <a:gd name="connsiteY17" fmla="*/ 31278 h 732029"/>
              <a:gd name="connsiteX18" fmla="*/ 15003 w 929957"/>
              <a:gd name="connsiteY18" fmla="*/ 14998 h 732029"/>
              <a:gd name="connsiteX19" fmla="*/ 31284 w 929957"/>
              <a:gd name="connsiteY19" fmla="*/ 4023 h 7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9957" h="732029">
                <a:moveTo>
                  <a:pt x="51219" y="0"/>
                </a:moveTo>
                <a:lnTo>
                  <a:pt x="878738" y="0"/>
                </a:lnTo>
                <a:lnTo>
                  <a:pt x="898678" y="4023"/>
                </a:lnTo>
                <a:lnTo>
                  <a:pt x="914958" y="14998"/>
                </a:lnTo>
                <a:lnTo>
                  <a:pt x="925933" y="31278"/>
                </a:lnTo>
                <a:lnTo>
                  <a:pt x="929957" y="51219"/>
                </a:lnTo>
                <a:lnTo>
                  <a:pt x="929957" y="680809"/>
                </a:lnTo>
                <a:lnTo>
                  <a:pt x="925933" y="700744"/>
                </a:lnTo>
                <a:lnTo>
                  <a:pt x="914958" y="717025"/>
                </a:lnTo>
                <a:lnTo>
                  <a:pt x="898678" y="728003"/>
                </a:lnTo>
                <a:lnTo>
                  <a:pt x="878738" y="732029"/>
                </a:lnTo>
                <a:lnTo>
                  <a:pt x="51219" y="732029"/>
                </a:lnTo>
                <a:lnTo>
                  <a:pt x="31284" y="728003"/>
                </a:lnTo>
                <a:lnTo>
                  <a:pt x="15003" y="717025"/>
                </a:lnTo>
                <a:lnTo>
                  <a:pt x="4025" y="700744"/>
                </a:lnTo>
                <a:lnTo>
                  <a:pt x="0" y="680809"/>
                </a:lnTo>
                <a:lnTo>
                  <a:pt x="0" y="51219"/>
                </a:lnTo>
                <a:lnTo>
                  <a:pt x="4025" y="31278"/>
                </a:lnTo>
                <a:lnTo>
                  <a:pt x="15003" y="14998"/>
                </a:lnTo>
                <a:lnTo>
                  <a:pt x="31284" y="4023"/>
                </a:lnTo>
                <a:close/>
              </a:path>
            </a:pathLst>
          </a:custGeom>
        </p:spPr>
      </p:pic>
      <p:pic>
        <p:nvPicPr>
          <p:cNvPr id="163" name="図 162" descr="アイコン&#10;&#10;自動的に生成された説明">
            <a:extLst>
              <a:ext uri="{FF2B5EF4-FFF2-40B4-BE49-F238E27FC236}">
                <a16:creationId xmlns:a16="http://schemas.microsoft.com/office/drawing/2014/main" id="{95AD8F06-B167-CFE9-D7EE-5866E86B6B7C}"/>
              </a:ext>
            </a:extLst>
          </p:cNvPr>
          <p:cNvPicPr>
            <a:picLocks noChangeAspect="1"/>
          </p:cNvPicPr>
          <p:nvPr/>
        </p:nvPicPr>
        <p:blipFill>
          <a:blip r:embed="rId6">
            <a:duotone>
              <a:prstClr val="black"/>
              <a:schemeClr val="bg1">
                <a:lumMod val="65000"/>
                <a:tint val="45000"/>
                <a:satMod val="400000"/>
              </a:schemeClr>
            </a:duotone>
            <a:extLst>
              <a:ext uri="{28A0092B-C50C-407E-A947-70E740481C1C}">
                <a14:useLocalDpi xmlns:a14="http://schemas.microsoft.com/office/drawing/2010/main" val="0"/>
              </a:ext>
            </a:extLst>
          </a:blip>
          <a:srcRect l="8351" t="12776" r="7039" b="20622"/>
          <a:stretch>
            <a:fillRect/>
          </a:stretch>
        </p:blipFill>
        <p:spPr>
          <a:xfrm>
            <a:off x="3836316" y="5304087"/>
            <a:ext cx="929957" cy="732029"/>
          </a:xfrm>
          <a:custGeom>
            <a:avLst/>
            <a:gdLst>
              <a:gd name="connsiteX0" fmla="*/ 51219 w 929957"/>
              <a:gd name="connsiteY0" fmla="*/ 0 h 732029"/>
              <a:gd name="connsiteX1" fmla="*/ 878738 w 929957"/>
              <a:gd name="connsiteY1" fmla="*/ 0 h 732029"/>
              <a:gd name="connsiteX2" fmla="*/ 898678 w 929957"/>
              <a:gd name="connsiteY2" fmla="*/ 4023 h 732029"/>
              <a:gd name="connsiteX3" fmla="*/ 914958 w 929957"/>
              <a:gd name="connsiteY3" fmla="*/ 14998 h 732029"/>
              <a:gd name="connsiteX4" fmla="*/ 925933 w 929957"/>
              <a:gd name="connsiteY4" fmla="*/ 31278 h 732029"/>
              <a:gd name="connsiteX5" fmla="*/ 929957 w 929957"/>
              <a:gd name="connsiteY5" fmla="*/ 51219 h 732029"/>
              <a:gd name="connsiteX6" fmla="*/ 929957 w 929957"/>
              <a:gd name="connsiteY6" fmla="*/ 680809 h 732029"/>
              <a:gd name="connsiteX7" fmla="*/ 925933 w 929957"/>
              <a:gd name="connsiteY7" fmla="*/ 700744 h 732029"/>
              <a:gd name="connsiteX8" fmla="*/ 914958 w 929957"/>
              <a:gd name="connsiteY8" fmla="*/ 717025 h 732029"/>
              <a:gd name="connsiteX9" fmla="*/ 898678 w 929957"/>
              <a:gd name="connsiteY9" fmla="*/ 728003 h 732029"/>
              <a:gd name="connsiteX10" fmla="*/ 878738 w 929957"/>
              <a:gd name="connsiteY10" fmla="*/ 732029 h 732029"/>
              <a:gd name="connsiteX11" fmla="*/ 51219 w 929957"/>
              <a:gd name="connsiteY11" fmla="*/ 732029 h 732029"/>
              <a:gd name="connsiteX12" fmla="*/ 31284 w 929957"/>
              <a:gd name="connsiteY12" fmla="*/ 728003 h 732029"/>
              <a:gd name="connsiteX13" fmla="*/ 15003 w 929957"/>
              <a:gd name="connsiteY13" fmla="*/ 717025 h 732029"/>
              <a:gd name="connsiteX14" fmla="*/ 4025 w 929957"/>
              <a:gd name="connsiteY14" fmla="*/ 700744 h 732029"/>
              <a:gd name="connsiteX15" fmla="*/ 0 w 929957"/>
              <a:gd name="connsiteY15" fmla="*/ 680809 h 732029"/>
              <a:gd name="connsiteX16" fmla="*/ 0 w 929957"/>
              <a:gd name="connsiteY16" fmla="*/ 51219 h 732029"/>
              <a:gd name="connsiteX17" fmla="*/ 4025 w 929957"/>
              <a:gd name="connsiteY17" fmla="*/ 31278 h 732029"/>
              <a:gd name="connsiteX18" fmla="*/ 15003 w 929957"/>
              <a:gd name="connsiteY18" fmla="*/ 14998 h 732029"/>
              <a:gd name="connsiteX19" fmla="*/ 31284 w 929957"/>
              <a:gd name="connsiteY19" fmla="*/ 4023 h 73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29957" h="732029">
                <a:moveTo>
                  <a:pt x="51219" y="0"/>
                </a:moveTo>
                <a:lnTo>
                  <a:pt x="878738" y="0"/>
                </a:lnTo>
                <a:lnTo>
                  <a:pt x="898678" y="4023"/>
                </a:lnTo>
                <a:lnTo>
                  <a:pt x="914958" y="14998"/>
                </a:lnTo>
                <a:lnTo>
                  <a:pt x="925933" y="31278"/>
                </a:lnTo>
                <a:lnTo>
                  <a:pt x="929957" y="51219"/>
                </a:lnTo>
                <a:lnTo>
                  <a:pt x="929957" y="680809"/>
                </a:lnTo>
                <a:lnTo>
                  <a:pt x="925933" y="700744"/>
                </a:lnTo>
                <a:lnTo>
                  <a:pt x="914958" y="717025"/>
                </a:lnTo>
                <a:lnTo>
                  <a:pt x="898678" y="728003"/>
                </a:lnTo>
                <a:lnTo>
                  <a:pt x="878738" y="732029"/>
                </a:lnTo>
                <a:lnTo>
                  <a:pt x="51219" y="732029"/>
                </a:lnTo>
                <a:lnTo>
                  <a:pt x="31284" y="728003"/>
                </a:lnTo>
                <a:lnTo>
                  <a:pt x="15003" y="717025"/>
                </a:lnTo>
                <a:lnTo>
                  <a:pt x="4025" y="700744"/>
                </a:lnTo>
                <a:lnTo>
                  <a:pt x="0" y="680809"/>
                </a:lnTo>
                <a:lnTo>
                  <a:pt x="0" y="51219"/>
                </a:lnTo>
                <a:lnTo>
                  <a:pt x="4025" y="31278"/>
                </a:lnTo>
                <a:lnTo>
                  <a:pt x="15003" y="14998"/>
                </a:lnTo>
                <a:lnTo>
                  <a:pt x="31284" y="4023"/>
                </a:lnTo>
                <a:close/>
              </a:path>
            </a:pathLst>
          </a:custGeom>
        </p:spPr>
      </p:pic>
      <p:pic>
        <p:nvPicPr>
          <p:cNvPr id="152" name="図 151">
            <a:extLst>
              <a:ext uri="{FF2B5EF4-FFF2-40B4-BE49-F238E27FC236}">
                <a16:creationId xmlns:a16="http://schemas.microsoft.com/office/drawing/2014/main" id="{0EBC3B4E-6786-525B-E972-1E1F10C7B1E8}"/>
              </a:ext>
            </a:extLst>
          </p:cNvPr>
          <p:cNvPicPr>
            <a:picLocks noChangeAspect="1"/>
          </p:cNvPicPr>
          <p:nvPr/>
        </p:nvPicPr>
        <p:blipFill>
          <a:blip r:embed="rId7"/>
          <a:stretch>
            <a:fillRect/>
          </a:stretch>
        </p:blipFill>
        <p:spPr>
          <a:xfrm>
            <a:off x="3784600" y="4577374"/>
            <a:ext cx="3124200" cy="368300"/>
          </a:xfrm>
          <a:prstGeom prst="rect">
            <a:avLst/>
          </a:prstGeom>
        </p:spPr>
      </p:pic>
      <p:pic>
        <p:nvPicPr>
          <p:cNvPr id="125" name="図 124">
            <a:extLst>
              <a:ext uri="{FF2B5EF4-FFF2-40B4-BE49-F238E27FC236}">
                <a16:creationId xmlns:a16="http://schemas.microsoft.com/office/drawing/2014/main" id="{1C5AC76C-EEC3-9D24-C7AC-286033EC8D72}"/>
              </a:ext>
            </a:extLst>
          </p:cNvPr>
          <p:cNvPicPr>
            <a:picLocks noChangeAspect="1"/>
          </p:cNvPicPr>
          <p:nvPr/>
        </p:nvPicPr>
        <p:blipFill>
          <a:blip r:embed="rId8"/>
          <a:stretch>
            <a:fillRect/>
          </a:stretch>
        </p:blipFill>
        <p:spPr>
          <a:xfrm>
            <a:off x="3924593" y="867525"/>
            <a:ext cx="139700" cy="215900"/>
          </a:xfrm>
          <a:prstGeom prst="rect">
            <a:avLst/>
          </a:prstGeom>
        </p:spPr>
      </p:pic>
      <p:pic>
        <p:nvPicPr>
          <p:cNvPr id="126" name="図 125">
            <a:extLst>
              <a:ext uri="{FF2B5EF4-FFF2-40B4-BE49-F238E27FC236}">
                <a16:creationId xmlns:a16="http://schemas.microsoft.com/office/drawing/2014/main" id="{33E943D5-EF87-B5F4-4FAA-AFA0BAFAB0D5}"/>
              </a:ext>
            </a:extLst>
          </p:cNvPr>
          <p:cNvPicPr>
            <a:picLocks noChangeAspect="1"/>
          </p:cNvPicPr>
          <p:nvPr/>
        </p:nvPicPr>
        <p:blipFill>
          <a:blip r:embed="rId9"/>
          <a:stretch>
            <a:fillRect/>
          </a:stretch>
        </p:blipFill>
        <p:spPr>
          <a:xfrm>
            <a:off x="3924593" y="1600148"/>
            <a:ext cx="139700" cy="215900"/>
          </a:xfrm>
          <a:prstGeom prst="rect">
            <a:avLst/>
          </a:prstGeom>
        </p:spPr>
      </p:pic>
      <p:pic>
        <p:nvPicPr>
          <p:cNvPr id="127" name="図 126">
            <a:extLst>
              <a:ext uri="{FF2B5EF4-FFF2-40B4-BE49-F238E27FC236}">
                <a16:creationId xmlns:a16="http://schemas.microsoft.com/office/drawing/2014/main" id="{D52771AE-723C-EFD6-CBC4-A1413AFA45FD}"/>
              </a:ext>
            </a:extLst>
          </p:cNvPr>
          <p:cNvPicPr>
            <a:picLocks noChangeAspect="1"/>
          </p:cNvPicPr>
          <p:nvPr/>
        </p:nvPicPr>
        <p:blipFill>
          <a:blip r:embed="rId10"/>
          <a:stretch>
            <a:fillRect/>
          </a:stretch>
        </p:blipFill>
        <p:spPr>
          <a:xfrm>
            <a:off x="3921288" y="2335578"/>
            <a:ext cx="139700" cy="215900"/>
          </a:xfrm>
          <a:prstGeom prst="rect">
            <a:avLst/>
          </a:prstGeom>
        </p:spPr>
      </p:pic>
      <p:pic>
        <p:nvPicPr>
          <p:cNvPr id="128" name="図 127">
            <a:extLst>
              <a:ext uri="{FF2B5EF4-FFF2-40B4-BE49-F238E27FC236}">
                <a16:creationId xmlns:a16="http://schemas.microsoft.com/office/drawing/2014/main" id="{CB2D2AF8-5BEB-22FF-EF4B-20E3367A6A17}"/>
              </a:ext>
            </a:extLst>
          </p:cNvPr>
          <p:cNvPicPr>
            <a:picLocks noChangeAspect="1"/>
          </p:cNvPicPr>
          <p:nvPr/>
        </p:nvPicPr>
        <p:blipFill>
          <a:blip r:embed="rId11"/>
          <a:stretch>
            <a:fillRect/>
          </a:stretch>
        </p:blipFill>
        <p:spPr>
          <a:xfrm>
            <a:off x="3907270" y="3092570"/>
            <a:ext cx="139700" cy="215900"/>
          </a:xfrm>
          <a:prstGeom prst="rect">
            <a:avLst/>
          </a:prstGeom>
        </p:spPr>
      </p:pic>
      <p:pic>
        <p:nvPicPr>
          <p:cNvPr id="129" name="図 128">
            <a:extLst>
              <a:ext uri="{FF2B5EF4-FFF2-40B4-BE49-F238E27FC236}">
                <a16:creationId xmlns:a16="http://schemas.microsoft.com/office/drawing/2014/main" id="{37033225-B6B0-82C6-C2AC-D81CE8784343}"/>
              </a:ext>
            </a:extLst>
          </p:cNvPr>
          <p:cNvPicPr>
            <a:picLocks noChangeAspect="1"/>
          </p:cNvPicPr>
          <p:nvPr/>
        </p:nvPicPr>
        <p:blipFill>
          <a:blip r:embed="rId12"/>
          <a:stretch>
            <a:fillRect/>
          </a:stretch>
        </p:blipFill>
        <p:spPr>
          <a:xfrm>
            <a:off x="3907270" y="3833838"/>
            <a:ext cx="139700" cy="215900"/>
          </a:xfrm>
          <a:prstGeom prst="rect">
            <a:avLst/>
          </a:prstGeom>
        </p:spPr>
      </p:pic>
      <p:sp>
        <p:nvSpPr>
          <p:cNvPr id="132" name="角丸四角形 131">
            <a:extLst>
              <a:ext uri="{FF2B5EF4-FFF2-40B4-BE49-F238E27FC236}">
                <a16:creationId xmlns:a16="http://schemas.microsoft.com/office/drawing/2014/main" id="{3D13FD51-42C8-662B-0A5B-36A3718CB991}"/>
              </a:ext>
            </a:extLst>
          </p:cNvPr>
          <p:cNvSpPr/>
          <p:nvPr/>
        </p:nvSpPr>
        <p:spPr>
          <a:xfrm>
            <a:off x="3840725" y="1061174"/>
            <a:ext cx="3113058" cy="42543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角丸四角形 136">
            <a:extLst>
              <a:ext uri="{FF2B5EF4-FFF2-40B4-BE49-F238E27FC236}">
                <a16:creationId xmlns:a16="http://schemas.microsoft.com/office/drawing/2014/main" id="{5AE34171-1E49-6362-D416-10E0DAA33D0A}"/>
              </a:ext>
            </a:extLst>
          </p:cNvPr>
          <p:cNvSpPr/>
          <p:nvPr/>
        </p:nvSpPr>
        <p:spPr>
          <a:xfrm>
            <a:off x="3840725" y="1798639"/>
            <a:ext cx="3113058" cy="42543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角丸四角形 139">
            <a:extLst>
              <a:ext uri="{FF2B5EF4-FFF2-40B4-BE49-F238E27FC236}">
                <a16:creationId xmlns:a16="http://schemas.microsoft.com/office/drawing/2014/main" id="{1E1A374E-F90C-D348-D405-C2906DBE4513}"/>
              </a:ext>
            </a:extLst>
          </p:cNvPr>
          <p:cNvSpPr/>
          <p:nvPr/>
        </p:nvSpPr>
        <p:spPr>
          <a:xfrm>
            <a:off x="3840725" y="2539434"/>
            <a:ext cx="3113058" cy="42543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6" name="角丸四角形 145">
            <a:extLst>
              <a:ext uri="{FF2B5EF4-FFF2-40B4-BE49-F238E27FC236}">
                <a16:creationId xmlns:a16="http://schemas.microsoft.com/office/drawing/2014/main" id="{80627FBF-962D-518C-EE65-76D246E03854}"/>
              </a:ext>
            </a:extLst>
          </p:cNvPr>
          <p:cNvSpPr/>
          <p:nvPr/>
        </p:nvSpPr>
        <p:spPr>
          <a:xfrm>
            <a:off x="3840725" y="3279789"/>
            <a:ext cx="3113058" cy="42543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角丸四角形 148">
            <a:extLst>
              <a:ext uri="{FF2B5EF4-FFF2-40B4-BE49-F238E27FC236}">
                <a16:creationId xmlns:a16="http://schemas.microsoft.com/office/drawing/2014/main" id="{826C5390-19C5-E760-5241-345783E671E3}"/>
              </a:ext>
            </a:extLst>
          </p:cNvPr>
          <p:cNvSpPr/>
          <p:nvPr/>
        </p:nvSpPr>
        <p:spPr>
          <a:xfrm>
            <a:off x="3840725" y="4017309"/>
            <a:ext cx="3113058" cy="425435"/>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4" name="図 123">
            <a:extLst>
              <a:ext uri="{FF2B5EF4-FFF2-40B4-BE49-F238E27FC236}">
                <a16:creationId xmlns:a16="http://schemas.microsoft.com/office/drawing/2014/main" id="{826A9F24-B93B-FA58-D2CF-0B0186AB6733}"/>
              </a:ext>
            </a:extLst>
          </p:cNvPr>
          <p:cNvPicPr>
            <a:picLocks noChangeAspect="1"/>
          </p:cNvPicPr>
          <p:nvPr/>
        </p:nvPicPr>
        <p:blipFill>
          <a:blip r:embed="rId13"/>
          <a:stretch>
            <a:fillRect/>
          </a:stretch>
        </p:blipFill>
        <p:spPr>
          <a:xfrm>
            <a:off x="7341674" y="375972"/>
            <a:ext cx="3124200" cy="368300"/>
          </a:xfrm>
          <a:prstGeom prst="rect">
            <a:avLst/>
          </a:prstGeom>
        </p:spPr>
      </p:pic>
      <p:pic>
        <p:nvPicPr>
          <p:cNvPr id="123" name="図 122">
            <a:extLst>
              <a:ext uri="{FF2B5EF4-FFF2-40B4-BE49-F238E27FC236}">
                <a16:creationId xmlns:a16="http://schemas.microsoft.com/office/drawing/2014/main" id="{F47EDBA2-8979-CFDB-739A-CF46C60BA6B2}"/>
              </a:ext>
            </a:extLst>
          </p:cNvPr>
          <p:cNvPicPr>
            <a:picLocks noChangeAspect="1"/>
          </p:cNvPicPr>
          <p:nvPr/>
        </p:nvPicPr>
        <p:blipFill>
          <a:blip r:embed="rId14"/>
          <a:stretch>
            <a:fillRect/>
          </a:stretch>
        </p:blipFill>
        <p:spPr>
          <a:xfrm>
            <a:off x="3837420" y="381445"/>
            <a:ext cx="3124200" cy="368300"/>
          </a:xfrm>
          <a:prstGeom prst="rect">
            <a:avLst/>
          </a:prstGeom>
        </p:spPr>
      </p:pic>
      <p:sp>
        <p:nvSpPr>
          <p:cNvPr id="5" name="object 5"/>
          <p:cNvSpPr/>
          <p:nvPr/>
        </p:nvSpPr>
        <p:spPr>
          <a:xfrm>
            <a:off x="7377252" y="5040097"/>
            <a:ext cx="3126740" cy="364490"/>
          </a:xfrm>
          <a:custGeom>
            <a:avLst/>
            <a:gdLst/>
            <a:ahLst/>
            <a:cxnLst/>
            <a:rect l="l" t="t" r="r" b="b"/>
            <a:pathLst>
              <a:path w="3126740" h="364489">
                <a:moveTo>
                  <a:pt x="3126600" y="0"/>
                </a:moveTo>
                <a:lnTo>
                  <a:pt x="0" y="0"/>
                </a:lnTo>
                <a:lnTo>
                  <a:pt x="128727" y="182168"/>
                </a:lnTo>
                <a:lnTo>
                  <a:pt x="0" y="364337"/>
                </a:lnTo>
                <a:lnTo>
                  <a:pt x="3126600" y="364337"/>
                </a:lnTo>
                <a:lnTo>
                  <a:pt x="2997873" y="182168"/>
                </a:lnTo>
                <a:lnTo>
                  <a:pt x="3126600" y="0"/>
                </a:lnTo>
                <a:close/>
              </a:path>
            </a:pathLst>
          </a:custGeom>
          <a:solidFill>
            <a:srgbClr val="759D42"/>
          </a:solidFill>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6" name="object 6"/>
          <p:cNvSpPr txBox="1"/>
          <p:nvPr/>
        </p:nvSpPr>
        <p:spPr>
          <a:xfrm>
            <a:off x="7522689" y="5106159"/>
            <a:ext cx="2853407" cy="243656"/>
          </a:xfrm>
          <a:prstGeom prst="rect">
            <a:avLst/>
          </a:prstGeom>
        </p:spPr>
        <p:txBody>
          <a:bodyPr vert="horz" wrap="square" lIns="0" tIns="12700" rIns="0" bIns="0" rtlCol="0">
            <a:spAutoFit/>
          </a:bodyPr>
          <a:lstStyle/>
          <a:p>
            <a:pPr marL="12700" algn="ctr">
              <a:lnSpc>
                <a:spcPct val="100000"/>
              </a:lnSpc>
              <a:spcBef>
                <a:spcPts val="100"/>
              </a:spcBef>
            </a:pPr>
            <a:r>
              <a:rPr lang="ja-JP" altLang="en-US" sz="1500" b="1" spc="-40">
                <a:solidFill>
                  <a:srgbClr val="FFFFFF"/>
                </a:solidFill>
                <a:latin typeface="Yu Gothic" panose="020B0400000000000000" pitchFamily="34" charset="-128"/>
                <a:ea typeface="Yu Gothic" panose="020B0400000000000000" pitchFamily="34" charset="-128"/>
                <a:cs typeface="YuGothic Bold"/>
              </a:rPr>
              <a:t>テキストが入ります</a:t>
            </a:r>
            <a:endParaRPr sz="1500" b="1" dirty="0">
              <a:latin typeface="Yu Gothic" panose="020B0400000000000000" pitchFamily="34" charset="-128"/>
              <a:ea typeface="Yu Gothic" panose="020B0400000000000000" pitchFamily="34" charset="-128"/>
              <a:cs typeface="YuGothic Bold"/>
            </a:endParaRPr>
          </a:p>
        </p:txBody>
      </p:sp>
      <p:sp>
        <p:nvSpPr>
          <p:cNvPr id="28" name="object 28"/>
          <p:cNvSpPr/>
          <p:nvPr/>
        </p:nvSpPr>
        <p:spPr>
          <a:xfrm>
            <a:off x="258102" y="6118500"/>
            <a:ext cx="1225411" cy="876888"/>
          </a:xfrm>
          <a:custGeom>
            <a:avLst/>
            <a:gdLst/>
            <a:ahLst/>
            <a:cxnLst/>
            <a:rect l="l" t="t" r="r" b="b"/>
            <a:pathLst>
              <a:path w="1254760" h="897890">
                <a:moveTo>
                  <a:pt x="1254506" y="715454"/>
                </a:moveTo>
                <a:lnTo>
                  <a:pt x="1207630" y="705764"/>
                </a:lnTo>
                <a:lnTo>
                  <a:pt x="1160970" y="692454"/>
                </a:lnTo>
                <a:lnTo>
                  <a:pt x="1115580" y="675284"/>
                </a:lnTo>
                <a:lnTo>
                  <a:pt x="1083424" y="659371"/>
                </a:lnTo>
                <a:lnTo>
                  <a:pt x="1104722" y="628942"/>
                </a:lnTo>
                <a:lnTo>
                  <a:pt x="1125105" y="592963"/>
                </a:lnTo>
                <a:lnTo>
                  <a:pt x="1141552" y="555663"/>
                </a:lnTo>
                <a:lnTo>
                  <a:pt x="1153858" y="517245"/>
                </a:lnTo>
                <a:lnTo>
                  <a:pt x="1161846" y="477850"/>
                </a:lnTo>
                <a:lnTo>
                  <a:pt x="1165326" y="437680"/>
                </a:lnTo>
                <a:lnTo>
                  <a:pt x="1164082" y="396900"/>
                </a:lnTo>
                <a:lnTo>
                  <a:pt x="1158100" y="356539"/>
                </a:lnTo>
                <a:lnTo>
                  <a:pt x="1147584" y="317614"/>
                </a:lnTo>
                <a:lnTo>
                  <a:pt x="1132776" y="280250"/>
                </a:lnTo>
                <a:lnTo>
                  <a:pt x="1113866" y="244602"/>
                </a:lnTo>
                <a:lnTo>
                  <a:pt x="1091095" y="210794"/>
                </a:lnTo>
                <a:lnTo>
                  <a:pt x="1064679" y="178981"/>
                </a:lnTo>
                <a:lnTo>
                  <a:pt x="1034834" y="149301"/>
                </a:lnTo>
                <a:lnTo>
                  <a:pt x="1001788" y="121881"/>
                </a:lnTo>
                <a:lnTo>
                  <a:pt x="965733" y="96862"/>
                </a:lnTo>
                <a:lnTo>
                  <a:pt x="926922" y="74396"/>
                </a:lnTo>
                <a:lnTo>
                  <a:pt x="885558" y="54597"/>
                </a:lnTo>
                <a:lnTo>
                  <a:pt x="841857" y="37642"/>
                </a:lnTo>
                <a:lnTo>
                  <a:pt x="796048" y="23634"/>
                </a:lnTo>
                <a:lnTo>
                  <a:pt x="748347" y="12725"/>
                </a:lnTo>
                <a:lnTo>
                  <a:pt x="698969" y="5067"/>
                </a:lnTo>
                <a:lnTo>
                  <a:pt x="648144" y="774"/>
                </a:lnTo>
                <a:lnTo>
                  <a:pt x="596074" y="0"/>
                </a:lnTo>
                <a:lnTo>
                  <a:pt x="542988" y="2895"/>
                </a:lnTo>
                <a:lnTo>
                  <a:pt x="490232" y="9423"/>
                </a:lnTo>
                <a:lnTo>
                  <a:pt x="439115" y="19380"/>
                </a:lnTo>
                <a:lnTo>
                  <a:pt x="389839" y="32575"/>
                </a:lnTo>
                <a:lnTo>
                  <a:pt x="342595" y="48844"/>
                </a:lnTo>
                <a:lnTo>
                  <a:pt x="297573" y="67995"/>
                </a:lnTo>
                <a:lnTo>
                  <a:pt x="254952" y="89877"/>
                </a:lnTo>
                <a:lnTo>
                  <a:pt x="214934" y="114287"/>
                </a:lnTo>
                <a:lnTo>
                  <a:pt x="177723" y="141071"/>
                </a:lnTo>
                <a:lnTo>
                  <a:pt x="143484" y="170040"/>
                </a:lnTo>
                <a:lnTo>
                  <a:pt x="112420" y="201028"/>
                </a:lnTo>
                <a:lnTo>
                  <a:pt x="84734" y="233857"/>
                </a:lnTo>
                <a:lnTo>
                  <a:pt x="60591" y="268351"/>
                </a:lnTo>
                <a:lnTo>
                  <a:pt x="40208" y="304330"/>
                </a:lnTo>
                <a:lnTo>
                  <a:pt x="23774" y="341617"/>
                </a:lnTo>
                <a:lnTo>
                  <a:pt x="11455" y="380047"/>
                </a:lnTo>
                <a:lnTo>
                  <a:pt x="3467" y="419430"/>
                </a:lnTo>
                <a:lnTo>
                  <a:pt x="0" y="459613"/>
                </a:lnTo>
                <a:lnTo>
                  <a:pt x="1231" y="500392"/>
                </a:lnTo>
                <a:lnTo>
                  <a:pt x="7226" y="540753"/>
                </a:lnTo>
                <a:lnTo>
                  <a:pt x="17729" y="579678"/>
                </a:lnTo>
                <a:lnTo>
                  <a:pt x="32550" y="617042"/>
                </a:lnTo>
                <a:lnTo>
                  <a:pt x="51447" y="652691"/>
                </a:lnTo>
                <a:lnTo>
                  <a:pt x="74218" y="686485"/>
                </a:lnTo>
                <a:lnTo>
                  <a:pt x="100634" y="718299"/>
                </a:lnTo>
                <a:lnTo>
                  <a:pt x="130479" y="747991"/>
                </a:lnTo>
                <a:lnTo>
                  <a:pt x="163537" y="775411"/>
                </a:lnTo>
                <a:lnTo>
                  <a:pt x="199580" y="800430"/>
                </a:lnTo>
                <a:lnTo>
                  <a:pt x="238391" y="822896"/>
                </a:lnTo>
                <a:lnTo>
                  <a:pt x="279768" y="842683"/>
                </a:lnTo>
                <a:lnTo>
                  <a:pt x="323456" y="859650"/>
                </a:lnTo>
                <a:lnTo>
                  <a:pt x="369265" y="873658"/>
                </a:lnTo>
                <a:lnTo>
                  <a:pt x="416966" y="884567"/>
                </a:lnTo>
                <a:lnTo>
                  <a:pt x="466344" y="892225"/>
                </a:lnTo>
                <a:lnTo>
                  <a:pt x="517182" y="896518"/>
                </a:lnTo>
                <a:lnTo>
                  <a:pt x="569252" y="897280"/>
                </a:lnTo>
                <a:lnTo>
                  <a:pt x="622325" y="894397"/>
                </a:lnTo>
                <a:lnTo>
                  <a:pt x="675093" y="887857"/>
                </a:lnTo>
                <a:lnTo>
                  <a:pt x="726198" y="877912"/>
                </a:lnTo>
                <a:lnTo>
                  <a:pt x="775474" y="864717"/>
                </a:lnTo>
                <a:lnTo>
                  <a:pt x="822731" y="848448"/>
                </a:lnTo>
                <a:lnTo>
                  <a:pt x="867752" y="829284"/>
                </a:lnTo>
                <a:lnTo>
                  <a:pt x="910374" y="807415"/>
                </a:lnTo>
                <a:lnTo>
                  <a:pt x="950391" y="782993"/>
                </a:lnTo>
                <a:lnTo>
                  <a:pt x="987602" y="756221"/>
                </a:lnTo>
                <a:lnTo>
                  <a:pt x="998524" y="746975"/>
                </a:lnTo>
                <a:lnTo>
                  <a:pt x="1013079" y="748944"/>
                </a:lnTo>
                <a:lnTo>
                  <a:pt x="1060792" y="750849"/>
                </a:lnTo>
                <a:lnTo>
                  <a:pt x="1109027" y="748385"/>
                </a:lnTo>
                <a:lnTo>
                  <a:pt x="1157554" y="741603"/>
                </a:lnTo>
                <a:lnTo>
                  <a:pt x="1206131" y="730605"/>
                </a:lnTo>
                <a:lnTo>
                  <a:pt x="1254506" y="715454"/>
                </a:lnTo>
                <a:close/>
              </a:path>
            </a:pathLst>
          </a:custGeom>
          <a:solidFill>
            <a:srgbClr val="FBE1EC"/>
          </a:solidFill>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29" name="object 29"/>
          <p:cNvSpPr/>
          <p:nvPr/>
        </p:nvSpPr>
        <p:spPr>
          <a:xfrm>
            <a:off x="2281398" y="4905761"/>
            <a:ext cx="1127760" cy="788035"/>
          </a:xfrm>
          <a:custGeom>
            <a:avLst/>
            <a:gdLst/>
            <a:ahLst/>
            <a:cxnLst/>
            <a:rect l="l" t="t" r="r" b="b"/>
            <a:pathLst>
              <a:path w="1127760" h="788035">
                <a:moveTo>
                  <a:pt x="1127607" y="438188"/>
                </a:moveTo>
                <a:lnTo>
                  <a:pt x="1125982" y="396163"/>
                </a:lnTo>
                <a:lnTo>
                  <a:pt x="1118704" y="354736"/>
                </a:lnTo>
                <a:lnTo>
                  <a:pt x="1106043" y="314210"/>
                </a:lnTo>
                <a:lnTo>
                  <a:pt x="1088275" y="274866"/>
                </a:lnTo>
                <a:lnTo>
                  <a:pt x="1065644" y="236994"/>
                </a:lnTo>
                <a:lnTo>
                  <a:pt x="1038440" y="200875"/>
                </a:lnTo>
                <a:lnTo>
                  <a:pt x="1006906" y="166814"/>
                </a:lnTo>
                <a:lnTo>
                  <a:pt x="971321" y="135077"/>
                </a:lnTo>
                <a:lnTo>
                  <a:pt x="931964" y="105956"/>
                </a:lnTo>
                <a:lnTo>
                  <a:pt x="889063" y="79756"/>
                </a:lnTo>
                <a:lnTo>
                  <a:pt x="842924" y="56743"/>
                </a:lnTo>
                <a:lnTo>
                  <a:pt x="793788" y="37211"/>
                </a:lnTo>
                <a:lnTo>
                  <a:pt x="741934" y="21450"/>
                </a:lnTo>
                <a:lnTo>
                  <a:pt x="687616" y="9753"/>
                </a:lnTo>
                <a:lnTo>
                  <a:pt x="632523" y="2552"/>
                </a:lnTo>
                <a:lnTo>
                  <a:pt x="578383" y="0"/>
                </a:lnTo>
                <a:lnTo>
                  <a:pt x="525551" y="1917"/>
                </a:lnTo>
                <a:lnTo>
                  <a:pt x="474357" y="8115"/>
                </a:lnTo>
                <a:lnTo>
                  <a:pt x="425157" y="18402"/>
                </a:lnTo>
                <a:lnTo>
                  <a:pt x="378307" y="32626"/>
                </a:lnTo>
                <a:lnTo>
                  <a:pt x="334137" y="50584"/>
                </a:lnTo>
                <a:lnTo>
                  <a:pt x="293001" y="72097"/>
                </a:lnTo>
                <a:lnTo>
                  <a:pt x="255257" y="96989"/>
                </a:lnTo>
                <a:lnTo>
                  <a:pt x="221234" y="125069"/>
                </a:lnTo>
                <a:lnTo>
                  <a:pt x="191287" y="156171"/>
                </a:lnTo>
                <a:lnTo>
                  <a:pt x="165773" y="190106"/>
                </a:lnTo>
                <a:lnTo>
                  <a:pt x="145021" y="226695"/>
                </a:lnTo>
                <a:lnTo>
                  <a:pt x="129374" y="265747"/>
                </a:lnTo>
                <a:lnTo>
                  <a:pt x="119202" y="307086"/>
                </a:lnTo>
                <a:lnTo>
                  <a:pt x="114922" y="349440"/>
                </a:lnTo>
                <a:lnTo>
                  <a:pt x="116547" y="391477"/>
                </a:lnTo>
                <a:lnTo>
                  <a:pt x="123825" y="432904"/>
                </a:lnTo>
                <a:lnTo>
                  <a:pt x="136486" y="473430"/>
                </a:lnTo>
                <a:lnTo>
                  <a:pt x="154266" y="512775"/>
                </a:lnTo>
                <a:lnTo>
                  <a:pt x="176885" y="550646"/>
                </a:lnTo>
                <a:lnTo>
                  <a:pt x="183642" y="559625"/>
                </a:lnTo>
                <a:lnTo>
                  <a:pt x="168986" y="573125"/>
                </a:lnTo>
                <a:lnTo>
                  <a:pt x="130162" y="601357"/>
                </a:lnTo>
                <a:lnTo>
                  <a:pt x="88315" y="625919"/>
                </a:lnTo>
                <a:lnTo>
                  <a:pt x="44551" y="646887"/>
                </a:lnTo>
                <a:lnTo>
                  <a:pt x="0" y="664298"/>
                </a:lnTo>
                <a:lnTo>
                  <a:pt x="50215" y="671106"/>
                </a:lnTo>
                <a:lnTo>
                  <a:pt x="99923" y="673785"/>
                </a:lnTo>
                <a:lnTo>
                  <a:pt x="148882" y="672299"/>
                </a:lnTo>
                <a:lnTo>
                  <a:pt x="196850" y="666623"/>
                </a:lnTo>
                <a:lnTo>
                  <a:pt x="243573" y="656717"/>
                </a:lnTo>
                <a:lnTo>
                  <a:pt x="267462" y="649236"/>
                </a:lnTo>
                <a:lnTo>
                  <a:pt x="271208" y="652564"/>
                </a:lnTo>
                <a:lnTo>
                  <a:pt x="310578" y="681672"/>
                </a:lnTo>
                <a:lnTo>
                  <a:pt x="353466" y="707885"/>
                </a:lnTo>
                <a:lnTo>
                  <a:pt x="399605" y="730897"/>
                </a:lnTo>
                <a:lnTo>
                  <a:pt x="448741" y="750417"/>
                </a:lnTo>
                <a:lnTo>
                  <a:pt x="500595" y="766178"/>
                </a:lnTo>
                <a:lnTo>
                  <a:pt x="554913" y="777887"/>
                </a:lnTo>
                <a:lnTo>
                  <a:pt x="610006" y="785075"/>
                </a:lnTo>
                <a:lnTo>
                  <a:pt x="664146" y="787628"/>
                </a:lnTo>
                <a:lnTo>
                  <a:pt x="716991" y="785723"/>
                </a:lnTo>
                <a:lnTo>
                  <a:pt x="768184" y="779526"/>
                </a:lnTo>
                <a:lnTo>
                  <a:pt x="817372" y="769226"/>
                </a:lnTo>
                <a:lnTo>
                  <a:pt x="864235" y="755002"/>
                </a:lnTo>
                <a:lnTo>
                  <a:pt x="908392" y="737044"/>
                </a:lnTo>
                <a:lnTo>
                  <a:pt x="949528" y="715530"/>
                </a:lnTo>
                <a:lnTo>
                  <a:pt x="987272" y="690638"/>
                </a:lnTo>
                <a:lnTo>
                  <a:pt x="1021295" y="662559"/>
                </a:lnTo>
                <a:lnTo>
                  <a:pt x="1051242" y="631456"/>
                </a:lnTo>
                <a:lnTo>
                  <a:pt x="1076769" y="597522"/>
                </a:lnTo>
                <a:lnTo>
                  <a:pt x="1097521" y="560946"/>
                </a:lnTo>
                <a:lnTo>
                  <a:pt x="1113155" y="521893"/>
                </a:lnTo>
                <a:lnTo>
                  <a:pt x="1123327" y="480555"/>
                </a:lnTo>
                <a:lnTo>
                  <a:pt x="1127607" y="438188"/>
                </a:lnTo>
                <a:close/>
              </a:path>
            </a:pathLst>
          </a:custGeom>
          <a:solidFill>
            <a:srgbClr val="FFE6A9"/>
          </a:solidFill>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30" name="object 30"/>
          <p:cNvSpPr txBox="1"/>
          <p:nvPr/>
        </p:nvSpPr>
        <p:spPr>
          <a:xfrm rot="21300000">
            <a:off x="449684" y="6357991"/>
            <a:ext cx="894906" cy="198452"/>
          </a:xfrm>
          <a:prstGeom prst="rect">
            <a:avLst/>
          </a:prstGeom>
        </p:spPr>
        <p:txBody>
          <a:bodyPr vert="horz" wrap="square" lIns="0" tIns="0" rIns="0" bIns="0" rtlCol="0">
            <a:spAutoFit/>
          </a:bodyPr>
          <a:lstStyle/>
          <a:p>
            <a:pPr>
              <a:lnSpc>
                <a:spcPts val="1500"/>
              </a:lnSpc>
            </a:pPr>
            <a:r>
              <a:rPr lang="ja-JP" altLang="en-US" sz="1500" b="1" spc="-140">
                <a:solidFill>
                  <a:srgbClr val="F16275"/>
                </a:solidFill>
                <a:latin typeface="Yu Gothic" panose="020B0400000000000000" pitchFamily="34" charset="-128"/>
                <a:ea typeface="Yu Gothic" panose="020B0400000000000000" pitchFamily="34" charset="-128"/>
                <a:cs typeface="YuGothic Bold"/>
              </a:rPr>
              <a:t>テキスト</a:t>
            </a:r>
            <a:endParaRPr sz="1500" b="1" dirty="0">
              <a:latin typeface="Yu Gothic" panose="020B0400000000000000" pitchFamily="34" charset="-128"/>
              <a:ea typeface="Yu Gothic" panose="020B0400000000000000" pitchFamily="34" charset="-128"/>
              <a:cs typeface="YuGothic Bold"/>
            </a:endParaRPr>
          </a:p>
        </p:txBody>
      </p:sp>
      <p:sp>
        <p:nvSpPr>
          <p:cNvPr id="31" name="object 31"/>
          <p:cNvSpPr txBox="1"/>
          <p:nvPr/>
        </p:nvSpPr>
        <p:spPr>
          <a:xfrm rot="21300000">
            <a:off x="470555" y="6600658"/>
            <a:ext cx="844720" cy="198452"/>
          </a:xfrm>
          <a:prstGeom prst="rect">
            <a:avLst/>
          </a:prstGeom>
        </p:spPr>
        <p:txBody>
          <a:bodyPr vert="horz" wrap="square" lIns="0" tIns="0" rIns="0" bIns="0" rtlCol="0">
            <a:spAutoFit/>
          </a:bodyPr>
          <a:lstStyle/>
          <a:p>
            <a:pPr>
              <a:lnSpc>
                <a:spcPts val="1500"/>
              </a:lnSpc>
            </a:pPr>
            <a:r>
              <a:rPr lang="ja-JP" altLang="en-US" sz="1500" b="1" spc="-140">
                <a:solidFill>
                  <a:srgbClr val="F16275"/>
                </a:solidFill>
                <a:latin typeface="Yu Gothic" panose="020B0400000000000000" pitchFamily="34" charset="-128"/>
                <a:ea typeface="Yu Gothic" panose="020B0400000000000000" pitchFamily="34" charset="-128"/>
                <a:cs typeface="YuGothic Bold"/>
              </a:rPr>
              <a:t>テキスト</a:t>
            </a:r>
            <a:endParaRPr lang="ja-JP" altLang="en-US" sz="1500" b="1" dirty="0">
              <a:latin typeface="Yu Gothic" panose="020B0400000000000000" pitchFamily="34" charset="-128"/>
              <a:ea typeface="Yu Gothic" panose="020B0400000000000000" pitchFamily="34" charset="-128"/>
              <a:cs typeface="YuGothic Bold"/>
            </a:endParaRPr>
          </a:p>
        </p:txBody>
      </p:sp>
      <p:sp>
        <p:nvSpPr>
          <p:cNvPr id="32" name="object 32"/>
          <p:cNvSpPr txBox="1"/>
          <p:nvPr/>
        </p:nvSpPr>
        <p:spPr>
          <a:xfrm rot="480000">
            <a:off x="2559584" y="5122824"/>
            <a:ext cx="838018" cy="224677"/>
          </a:xfrm>
          <a:prstGeom prst="rect">
            <a:avLst/>
          </a:prstGeom>
        </p:spPr>
        <p:txBody>
          <a:bodyPr vert="horz" wrap="square" lIns="0" tIns="0" rIns="0" bIns="0" rtlCol="0">
            <a:spAutoFit/>
          </a:bodyPr>
          <a:lstStyle/>
          <a:p>
            <a:pPr>
              <a:lnSpc>
                <a:spcPts val="1500"/>
              </a:lnSpc>
            </a:pPr>
            <a:r>
              <a:rPr lang="ja-JP" altLang="en-US" sz="2250" b="1" spc="-142" baseline="1851">
                <a:solidFill>
                  <a:srgbClr val="F8971D"/>
                </a:solidFill>
                <a:latin typeface="Yu Gothic" panose="020B0400000000000000" pitchFamily="34" charset="-128"/>
                <a:ea typeface="Yu Gothic" panose="020B0400000000000000" pitchFamily="34" charset="-128"/>
                <a:cs typeface="YuGothic Bold"/>
              </a:rPr>
              <a:t>テキスト</a:t>
            </a:r>
            <a:endParaRPr lang="ja-JP" altLang="en-US" sz="1500" b="1" dirty="0">
              <a:solidFill>
                <a:srgbClr val="F8971D"/>
              </a:solidFill>
              <a:latin typeface="Yu Gothic" panose="020B0400000000000000" pitchFamily="34" charset="-128"/>
              <a:ea typeface="Yu Gothic" panose="020B0400000000000000" pitchFamily="34" charset="-128"/>
              <a:cs typeface="YuGothic Bold"/>
            </a:endParaRPr>
          </a:p>
        </p:txBody>
      </p:sp>
      <p:sp>
        <p:nvSpPr>
          <p:cNvPr id="33" name="object 33"/>
          <p:cNvSpPr txBox="1"/>
          <p:nvPr/>
        </p:nvSpPr>
        <p:spPr>
          <a:xfrm rot="480000">
            <a:off x="2524085" y="5360567"/>
            <a:ext cx="810768" cy="224677"/>
          </a:xfrm>
          <a:prstGeom prst="rect">
            <a:avLst/>
          </a:prstGeom>
        </p:spPr>
        <p:txBody>
          <a:bodyPr vert="horz" wrap="square" lIns="0" tIns="0" rIns="0" bIns="0" rtlCol="0">
            <a:spAutoFit/>
          </a:bodyPr>
          <a:lstStyle/>
          <a:p>
            <a:pPr>
              <a:lnSpc>
                <a:spcPts val="1500"/>
              </a:lnSpc>
            </a:pPr>
            <a:r>
              <a:rPr lang="ja-JP" altLang="en-US" sz="2250" b="1" spc="-262" baseline="1851">
                <a:solidFill>
                  <a:srgbClr val="F8971D"/>
                </a:solidFill>
                <a:latin typeface="Yu Gothic" panose="020B0400000000000000" pitchFamily="34" charset="-128"/>
                <a:ea typeface="Yu Gothic" panose="020B0400000000000000" pitchFamily="34" charset="-128"/>
                <a:cs typeface="YuGothic Bold"/>
              </a:rPr>
              <a:t>テキスト</a:t>
            </a:r>
            <a:endParaRPr sz="1500" b="1" dirty="0">
              <a:solidFill>
                <a:srgbClr val="F8971D"/>
              </a:solidFill>
              <a:latin typeface="Yu Gothic" panose="020B0400000000000000" pitchFamily="34" charset="-128"/>
              <a:ea typeface="Yu Gothic" panose="020B0400000000000000" pitchFamily="34" charset="-128"/>
              <a:cs typeface="YuGothic Bold"/>
            </a:endParaRPr>
          </a:p>
        </p:txBody>
      </p:sp>
      <p:sp>
        <p:nvSpPr>
          <p:cNvPr id="54" name="object 54"/>
          <p:cNvSpPr txBox="1"/>
          <p:nvPr/>
        </p:nvSpPr>
        <p:spPr>
          <a:xfrm>
            <a:off x="3836316" y="5080304"/>
            <a:ext cx="930275" cy="166712"/>
          </a:xfrm>
          <a:prstGeom prst="rect">
            <a:avLst/>
          </a:prstGeom>
        </p:spPr>
        <p:txBody>
          <a:bodyPr vert="horz" wrap="square" lIns="0" tIns="12700" rIns="0" bIns="0" rtlCol="0">
            <a:spAutoFit/>
          </a:bodyPr>
          <a:lstStyle/>
          <a:p>
            <a:pPr marL="12700" algn="ctr">
              <a:lnSpc>
                <a:spcPct val="100000"/>
              </a:lnSpc>
              <a:spcBef>
                <a:spcPts val="100"/>
              </a:spcBef>
            </a:pPr>
            <a:r>
              <a:rPr lang="ja-JP" altLang="en-US" sz="1000" b="1" spc="-65">
                <a:solidFill>
                  <a:srgbClr val="726658"/>
                </a:solidFill>
                <a:latin typeface="Yu Gothic" panose="020B0400000000000000" pitchFamily="34" charset="-128"/>
                <a:ea typeface="Yu Gothic" panose="020B0400000000000000" pitchFamily="34" charset="-128"/>
                <a:cs typeface="YuGothic Bold"/>
              </a:rPr>
              <a:t>テキスト</a:t>
            </a:r>
            <a:endParaRPr sz="1000" b="1" dirty="0">
              <a:latin typeface="Yu Gothic" panose="020B0400000000000000" pitchFamily="34" charset="-128"/>
              <a:ea typeface="Yu Gothic" panose="020B0400000000000000" pitchFamily="34" charset="-128"/>
              <a:cs typeface="YuGothic Bold"/>
            </a:endParaRPr>
          </a:p>
        </p:txBody>
      </p:sp>
      <p:sp>
        <p:nvSpPr>
          <p:cNvPr id="61" name="object 61"/>
          <p:cNvSpPr txBox="1"/>
          <p:nvPr/>
        </p:nvSpPr>
        <p:spPr>
          <a:xfrm>
            <a:off x="7515423" y="7061939"/>
            <a:ext cx="2924175" cy="135935"/>
          </a:xfrm>
          <a:prstGeom prst="rect">
            <a:avLst/>
          </a:prstGeom>
        </p:spPr>
        <p:txBody>
          <a:bodyPr vert="horz" wrap="square" lIns="0" tIns="12700" rIns="0" bIns="0" rtlCol="0">
            <a:spAutoFit/>
          </a:bodyPr>
          <a:lstStyle/>
          <a:p>
            <a:pPr marL="12700">
              <a:spcBef>
                <a:spcPts val="100"/>
              </a:spcBef>
            </a:pPr>
            <a:r>
              <a:rPr lang="ja-JP" altLang="en-US" sz="800">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sp>
        <p:nvSpPr>
          <p:cNvPr id="62" name="object 62"/>
          <p:cNvSpPr/>
          <p:nvPr/>
        </p:nvSpPr>
        <p:spPr>
          <a:xfrm>
            <a:off x="7528121" y="5538698"/>
            <a:ext cx="2847975" cy="1456690"/>
          </a:xfrm>
          <a:custGeom>
            <a:avLst/>
            <a:gdLst/>
            <a:ahLst/>
            <a:cxnLst/>
            <a:rect l="l" t="t" r="r" b="b"/>
            <a:pathLst>
              <a:path w="2847975" h="1456690">
                <a:moveTo>
                  <a:pt x="2744736" y="0"/>
                </a:moveTo>
                <a:lnTo>
                  <a:pt x="103098" y="0"/>
                </a:lnTo>
                <a:lnTo>
                  <a:pt x="62970" y="8102"/>
                </a:lnTo>
                <a:lnTo>
                  <a:pt x="30199" y="30199"/>
                </a:lnTo>
                <a:lnTo>
                  <a:pt x="8102" y="62970"/>
                </a:lnTo>
                <a:lnTo>
                  <a:pt x="0" y="103098"/>
                </a:lnTo>
                <a:lnTo>
                  <a:pt x="0" y="1352981"/>
                </a:lnTo>
                <a:lnTo>
                  <a:pt x="8102" y="1393110"/>
                </a:lnTo>
                <a:lnTo>
                  <a:pt x="30199" y="1425881"/>
                </a:lnTo>
                <a:lnTo>
                  <a:pt x="62970" y="1447977"/>
                </a:lnTo>
                <a:lnTo>
                  <a:pt x="103098" y="1456080"/>
                </a:lnTo>
                <a:lnTo>
                  <a:pt x="2744736" y="1456080"/>
                </a:lnTo>
                <a:lnTo>
                  <a:pt x="2784870" y="1447977"/>
                </a:lnTo>
                <a:lnTo>
                  <a:pt x="2817641" y="1425881"/>
                </a:lnTo>
                <a:lnTo>
                  <a:pt x="2839734" y="1393110"/>
                </a:lnTo>
                <a:lnTo>
                  <a:pt x="2847835" y="1352981"/>
                </a:lnTo>
                <a:lnTo>
                  <a:pt x="2847835" y="103098"/>
                </a:lnTo>
                <a:lnTo>
                  <a:pt x="2839734" y="62970"/>
                </a:lnTo>
                <a:lnTo>
                  <a:pt x="2817641" y="30199"/>
                </a:lnTo>
                <a:lnTo>
                  <a:pt x="2784870" y="8102"/>
                </a:lnTo>
                <a:lnTo>
                  <a:pt x="2744736" y="0"/>
                </a:lnTo>
                <a:close/>
              </a:path>
            </a:pathLst>
          </a:custGeom>
          <a:solidFill>
            <a:srgbClr val="EFF5D8"/>
          </a:solidFill>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63" name="object 63"/>
          <p:cNvSpPr txBox="1"/>
          <p:nvPr/>
        </p:nvSpPr>
        <p:spPr>
          <a:xfrm>
            <a:off x="7750667" y="5753294"/>
            <a:ext cx="2499995" cy="889731"/>
          </a:xfrm>
          <a:prstGeom prst="rect">
            <a:avLst/>
          </a:prstGeom>
        </p:spPr>
        <p:txBody>
          <a:bodyPr vert="horz" wrap="square" lIns="0" tIns="68580" rIns="0" bIns="0" rtlCol="0">
            <a:spAutoFit/>
          </a:bodyPr>
          <a:lstStyle/>
          <a:p>
            <a:pPr>
              <a:lnSpc>
                <a:spcPts val="1260"/>
              </a:lnSpc>
            </a:pPr>
            <a:r>
              <a:rPr lang="ja-JP" altLang="en-US" sz="800" b="1" spc="-10">
                <a:solidFill>
                  <a:srgbClr val="4A986A"/>
                </a:solidFill>
                <a:latin typeface="Yu Gothic" panose="020B0400000000000000" pitchFamily="34" charset="-128"/>
                <a:ea typeface="Yu Gothic" panose="020B0400000000000000" pitchFamily="34" charset="-128"/>
                <a:cs typeface="YuGothic Bold"/>
              </a:rPr>
              <a:t>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a:t>
            </a:r>
            <a:endParaRPr sz="800" b="1" dirty="0">
              <a:latin typeface="Yu Gothic" panose="020B0400000000000000" pitchFamily="34" charset="-128"/>
              <a:ea typeface="Yu Gothic" panose="020B0400000000000000" pitchFamily="34" charset="-128"/>
              <a:cs typeface="YuGothic Bold"/>
            </a:endParaRPr>
          </a:p>
        </p:txBody>
      </p:sp>
      <p:sp>
        <p:nvSpPr>
          <p:cNvPr id="67" name="object 67"/>
          <p:cNvSpPr txBox="1"/>
          <p:nvPr/>
        </p:nvSpPr>
        <p:spPr>
          <a:xfrm>
            <a:off x="3824373" y="6163740"/>
            <a:ext cx="3195955" cy="926600"/>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pic>
        <p:nvPicPr>
          <p:cNvPr id="70" name="図 69">
            <a:extLst>
              <a:ext uri="{FF2B5EF4-FFF2-40B4-BE49-F238E27FC236}">
                <a16:creationId xmlns:a16="http://schemas.microsoft.com/office/drawing/2014/main" id="{4F7D9DFD-B2DB-C6EA-AC8C-EBA08C471CAE}"/>
              </a:ext>
            </a:extLst>
          </p:cNvPr>
          <p:cNvPicPr>
            <a:picLocks noChangeAspect="1"/>
          </p:cNvPicPr>
          <p:nvPr/>
        </p:nvPicPr>
        <p:blipFill>
          <a:blip r:embed="rId15"/>
          <a:stretch>
            <a:fillRect/>
          </a:stretch>
        </p:blipFill>
        <p:spPr>
          <a:xfrm>
            <a:off x="207069" y="380359"/>
            <a:ext cx="3124200" cy="368300"/>
          </a:xfrm>
          <a:prstGeom prst="rect">
            <a:avLst/>
          </a:prstGeom>
        </p:spPr>
      </p:pic>
      <p:sp>
        <p:nvSpPr>
          <p:cNvPr id="68" name="テキスト ボックス 67">
            <a:extLst>
              <a:ext uri="{FF2B5EF4-FFF2-40B4-BE49-F238E27FC236}">
                <a16:creationId xmlns:a16="http://schemas.microsoft.com/office/drawing/2014/main" id="{0EA3D332-E702-DD38-1FDF-3FB3EE8CE3FE}"/>
              </a:ext>
            </a:extLst>
          </p:cNvPr>
          <p:cNvSpPr txBox="1"/>
          <p:nvPr/>
        </p:nvSpPr>
        <p:spPr>
          <a:xfrm>
            <a:off x="426939" y="416842"/>
            <a:ext cx="2651824" cy="323165"/>
          </a:xfrm>
          <a:prstGeom prst="rect">
            <a:avLst/>
          </a:prstGeom>
          <a:noFill/>
        </p:spPr>
        <p:txBody>
          <a:bodyPr wrap="square" rtlCol="0">
            <a:spAutoFit/>
          </a:bodyPr>
          <a:lstStyle/>
          <a:p>
            <a:pPr marL="12700" algn="ctr">
              <a:lnSpc>
                <a:spcPct val="100000"/>
              </a:lnSpc>
              <a:spcBef>
                <a:spcPts val="100"/>
              </a:spcBef>
            </a:pPr>
            <a:r>
              <a:rPr lang="ja-JP" altLang="en-US" sz="1500" b="1" spc="-40">
                <a:solidFill>
                  <a:srgbClr val="FFFFFF"/>
                </a:solidFill>
                <a:latin typeface="Yu Gothic" panose="020B0400000000000000" pitchFamily="34" charset="-128"/>
                <a:ea typeface="Yu Gothic" panose="020B0400000000000000" pitchFamily="34" charset="-128"/>
                <a:cs typeface="YuGothic Bold"/>
              </a:rPr>
              <a:t>テキストが入ります</a:t>
            </a:r>
            <a:endParaRPr lang="ja-JP" altLang="en-US" sz="1500" b="1" dirty="0">
              <a:latin typeface="Yu Gothic" panose="020B0400000000000000" pitchFamily="34" charset="-128"/>
              <a:ea typeface="Yu Gothic" panose="020B0400000000000000" pitchFamily="34" charset="-128"/>
              <a:cs typeface="YuGothic Bold"/>
            </a:endParaRPr>
          </a:p>
        </p:txBody>
      </p:sp>
      <p:sp>
        <p:nvSpPr>
          <p:cNvPr id="73" name="テキスト ボックス 72">
            <a:extLst>
              <a:ext uri="{FF2B5EF4-FFF2-40B4-BE49-F238E27FC236}">
                <a16:creationId xmlns:a16="http://schemas.microsoft.com/office/drawing/2014/main" id="{9B35111E-2BE1-8024-67F4-0CC8405F1887}"/>
              </a:ext>
            </a:extLst>
          </p:cNvPr>
          <p:cNvSpPr txBox="1"/>
          <p:nvPr/>
        </p:nvSpPr>
        <p:spPr>
          <a:xfrm>
            <a:off x="4060988" y="417831"/>
            <a:ext cx="2651824" cy="323165"/>
          </a:xfrm>
          <a:prstGeom prst="rect">
            <a:avLst/>
          </a:prstGeom>
          <a:noFill/>
        </p:spPr>
        <p:txBody>
          <a:bodyPr wrap="square" rtlCol="0">
            <a:spAutoFit/>
          </a:bodyPr>
          <a:lstStyle/>
          <a:p>
            <a:pPr marL="12700" algn="ctr">
              <a:lnSpc>
                <a:spcPct val="100000"/>
              </a:lnSpc>
              <a:spcBef>
                <a:spcPts val="100"/>
              </a:spcBef>
            </a:pPr>
            <a:r>
              <a:rPr lang="ja-JP" altLang="en-US" sz="1500" b="1" spc="-40">
                <a:solidFill>
                  <a:srgbClr val="FFFFFF"/>
                </a:solidFill>
                <a:latin typeface="Yu Gothic" panose="020B0400000000000000" pitchFamily="34" charset="-128"/>
                <a:ea typeface="Yu Gothic" panose="020B0400000000000000" pitchFamily="34" charset="-128"/>
                <a:cs typeface="YuGothic Bold"/>
              </a:rPr>
              <a:t>テキストが入ります</a:t>
            </a:r>
            <a:endParaRPr lang="ja-JP" altLang="en-US" sz="1500" b="1" dirty="0">
              <a:latin typeface="Yu Gothic" panose="020B0400000000000000" pitchFamily="34" charset="-128"/>
              <a:ea typeface="Yu Gothic" panose="020B0400000000000000" pitchFamily="34" charset="-128"/>
              <a:cs typeface="YuGothic Bold"/>
            </a:endParaRPr>
          </a:p>
        </p:txBody>
      </p:sp>
      <p:sp>
        <p:nvSpPr>
          <p:cNvPr id="75" name="テキスト ボックス 74">
            <a:extLst>
              <a:ext uri="{FF2B5EF4-FFF2-40B4-BE49-F238E27FC236}">
                <a16:creationId xmlns:a16="http://schemas.microsoft.com/office/drawing/2014/main" id="{7585BBBF-E8D2-BC62-C798-673967C2F38D}"/>
              </a:ext>
            </a:extLst>
          </p:cNvPr>
          <p:cNvSpPr txBox="1"/>
          <p:nvPr/>
        </p:nvSpPr>
        <p:spPr>
          <a:xfrm>
            <a:off x="7571307" y="416841"/>
            <a:ext cx="2651824" cy="323165"/>
          </a:xfrm>
          <a:prstGeom prst="rect">
            <a:avLst/>
          </a:prstGeom>
          <a:noFill/>
        </p:spPr>
        <p:txBody>
          <a:bodyPr wrap="square" rtlCol="0">
            <a:spAutoFit/>
          </a:bodyPr>
          <a:lstStyle/>
          <a:p>
            <a:pPr marL="12700" algn="ctr">
              <a:lnSpc>
                <a:spcPct val="100000"/>
              </a:lnSpc>
              <a:spcBef>
                <a:spcPts val="100"/>
              </a:spcBef>
            </a:pPr>
            <a:r>
              <a:rPr lang="ja-JP" altLang="en-US" sz="1500" b="1" spc="-40">
                <a:solidFill>
                  <a:srgbClr val="FFFFFF"/>
                </a:solidFill>
                <a:latin typeface="Yu Gothic" panose="020B0400000000000000" pitchFamily="34" charset="-128"/>
                <a:ea typeface="Yu Gothic" panose="020B0400000000000000" pitchFamily="34" charset="-128"/>
                <a:cs typeface="YuGothic Bold"/>
              </a:rPr>
              <a:t>テキストが入ります</a:t>
            </a:r>
            <a:endParaRPr lang="ja-JP" altLang="en-US" sz="1500" b="1" dirty="0">
              <a:latin typeface="Yu Gothic" panose="020B0400000000000000" pitchFamily="34" charset="-128"/>
              <a:ea typeface="Yu Gothic" panose="020B0400000000000000" pitchFamily="34" charset="-128"/>
              <a:cs typeface="YuGothic Bold"/>
            </a:endParaRPr>
          </a:p>
        </p:txBody>
      </p:sp>
      <p:grpSp>
        <p:nvGrpSpPr>
          <p:cNvPr id="83" name="グループ化 82">
            <a:extLst>
              <a:ext uri="{FF2B5EF4-FFF2-40B4-BE49-F238E27FC236}">
                <a16:creationId xmlns:a16="http://schemas.microsoft.com/office/drawing/2014/main" id="{EDEE9D01-9482-2D12-A1EB-6FACB105A51E}"/>
              </a:ext>
            </a:extLst>
          </p:cNvPr>
          <p:cNvGrpSpPr/>
          <p:nvPr/>
        </p:nvGrpSpPr>
        <p:grpSpPr>
          <a:xfrm>
            <a:off x="305494" y="871616"/>
            <a:ext cx="2972435" cy="658537"/>
            <a:chOff x="305494" y="871616"/>
            <a:chExt cx="2972435" cy="658537"/>
          </a:xfrm>
        </p:grpSpPr>
        <p:sp>
          <p:nvSpPr>
            <p:cNvPr id="22" name="object 22"/>
            <p:cNvSpPr txBox="1"/>
            <p:nvPr/>
          </p:nvSpPr>
          <p:spPr>
            <a:xfrm>
              <a:off x="587030" y="879702"/>
              <a:ext cx="262445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b="1">
                  <a:solidFill>
                    <a:srgbClr val="726658"/>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726658"/>
                </a:solidFill>
                <a:latin typeface="Yu Gothic" panose="020B0400000000000000" pitchFamily="34" charset="-128"/>
                <a:ea typeface="Yu Gothic" panose="020B0400000000000000" pitchFamily="34" charset="-128"/>
                <a:cs typeface="YuGothic Bold"/>
              </a:endParaRPr>
            </a:p>
          </p:txBody>
        </p:sp>
        <p:sp>
          <p:nvSpPr>
            <p:cNvPr id="23" name="object 23"/>
            <p:cNvSpPr/>
            <p:nvPr/>
          </p:nvSpPr>
          <p:spPr>
            <a:xfrm>
              <a:off x="332676" y="1178933"/>
              <a:ext cx="2934970" cy="0"/>
            </a:xfrm>
            <a:custGeom>
              <a:avLst/>
              <a:gdLst/>
              <a:ahLst/>
              <a:cxnLst/>
              <a:rect l="l" t="t" r="r" b="b"/>
              <a:pathLst>
                <a:path w="2934970">
                  <a:moveTo>
                    <a:pt x="0" y="0"/>
                  </a:moveTo>
                  <a:lnTo>
                    <a:pt x="2934830" y="0"/>
                  </a:lnTo>
                </a:path>
              </a:pathLst>
            </a:custGeom>
            <a:ln w="25400" cap="rnd">
              <a:solidFill>
                <a:srgbClr val="F8971D"/>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24" name="object 24"/>
            <p:cNvSpPr txBox="1"/>
            <p:nvPr/>
          </p:nvSpPr>
          <p:spPr>
            <a:xfrm>
              <a:off x="305494" y="1219106"/>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pic>
          <p:nvPicPr>
            <p:cNvPr id="80" name="図 79">
              <a:extLst>
                <a:ext uri="{FF2B5EF4-FFF2-40B4-BE49-F238E27FC236}">
                  <a16:creationId xmlns:a16="http://schemas.microsoft.com/office/drawing/2014/main" id="{A50311C6-A53C-B28B-051E-1FD3B967CD80}"/>
                </a:ext>
              </a:extLst>
            </p:cNvPr>
            <p:cNvPicPr>
              <a:picLocks noChangeAspect="1"/>
            </p:cNvPicPr>
            <p:nvPr/>
          </p:nvPicPr>
          <p:blipFill>
            <a:blip r:embed="rId16"/>
            <a:stretch>
              <a:fillRect/>
            </a:stretch>
          </p:blipFill>
          <p:spPr>
            <a:xfrm>
              <a:off x="308698" y="871616"/>
              <a:ext cx="215900" cy="228600"/>
            </a:xfrm>
            <a:prstGeom prst="rect">
              <a:avLst/>
            </a:prstGeom>
          </p:spPr>
        </p:pic>
        <p:sp>
          <p:nvSpPr>
            <p:cNvPr id="81" name="object 22">
              <a:extLst>
                <a:ext uri="{FF2B5EF4-FFF2-40B4-BE49-F238E27FC236}">
                  <a16:creationId xmlns:a16="http://schemas.microsoft.com/office/drawing/2014/main" id="{766AE945-6CA4-9985-B444-F8FA7AE79639}"/>
                </a:ext>
              </a:extLst>
            </p:cNvPr>
            <p:cNvSpPr txBox="1"/>
            <p:nvPr/>
          </p:nvSpPr>
          <p:spPr>
            <a:xfrm>
              <a:off x="305494" y="884756"/>
              <a:ext cx="191922" cy="212879"/>
            </a:xfrm>
            <a:prstGeom prst="rect">
              <a:avLst/>
            </a:prstGeom>
          </p:spPr>
          <p:txBody>
            <a:bodyPr vert="horz" wrap="square" lIns="0" tIns="12700" rIns="0" bIns="0" rtlCol="0">
              <a:spAutoFit/>
            </a:bodyPr>
            <a:lstStyle/>
            <a:p>
              <a:pPr marL="12700" algn="ctr">
                <a:lnSpc>
                  <a:spcPct val="100000"/>
                </a:lnSpc>
                <a:spcBef>
                  <a:spcPts val="100"/>
                </a:spcBef>
              </a:pPr>
              <a:r>
                <a:rPr lang="en-US" sz="1300" b="1" spc="-85" dirty="0">
                  <a:solidFill>
                    <a:schemeClr val="bg1"/>
                  </a:solidFill>
                  <a:latin typeface="Yu Gothic" panose="020B0400000000000000" pitchFamily="34" charset="-128"/>
                  <a:ea typeface="Yu Gothic" panose="020B0400000000000000" pitchFamily="34" charset="-128"/>
                  <a:cs typeface="YuGothic Bold"/>
                </a:rPr>
                <a:t>1</a:t>
              </a:r>
              <a:endParaRPr sz="1300" b="1" dirty="0">
                <a:solidFill>
                  <a:schemeClr val="bg1"/>
                </a:solidFill>
                <a:latin typeface="Yu Gothic" panose="020B0400000000000000" pitchFamily="34" charset="-128"/>
                <a:ea typeface="Yu Gothic" panose="020B0400000000000000" pitchFamily="34" charset="-128"/>
                <a:cs typeface="YuGothic Bold"/>
              </a:endParaRPr>
            </a:p>
          </p:txBody>
        </p:sp>
      </p:grpSp>
      <p:grpSp>
        <p:nvGrpSpPr>
          <p:cNvPr id="93" name="グループ化 92">
            <a:extLst>
              <a:ext uri="{FF2B5EF4-FFF2-40B4-BE49-F238E27FC236}">
                <a16:creationId xmlns:a16="http://schemas.microsoft.com/office/drawing/2014/main" id="{1E5A487C-EFEE-58E1-FF1C-5043564FEF86}"/>
              </a:ext>
            </a:extLst>
          </p:cNvPr>
          <p:cNvGrpSpPr/>
          <p:nvPr/>
        </p:nvGrpSpPr>
        <p:grpSpPr>
          <a:xfrm>
            <a:off x="305494" y="1636808"/>
            <a:ext cx="2972435" cy="658537"/>
            <a:chOff x="305494" y="1651545"/>
            <a:chExt cx="2972435" cy="658537"/>
          </a:xfrm>
        </p:grpSpPr>
        <p:pic>
          <p:nvPicPr>
            <p:cNvPr id="91" name="図 90">
              <a:extLst>
                <a:ext uri="{FF2B5EF4-FFF2-40B4-BE49-F238E27FC236}">
                  <a16:creationId xmlns:a16="http://schemas.microsoft.com/office/drawing/2014/main" id="{92857926-46A5-4813-93E0-266A4A01E361}"/>
                </a:ext>
              </a:extLst>
            </p:cNvPr>
            <p:cNvPicPr>
              <a:picLocks noChangeAspect="1"/>
            </p:cNvPicPr>
            <p:nvPr/>
          </p:nvPicPr>
          <p:blipFill>
            <a:blip r:embed="rId17"/>
            <a:stretch>
              <a:fillRect/>
            </a:stretch>
          </p:blipFill>
          <p:spPr>
            <a:xfrm>
              <a:off x="308698" y="1651545"/>
              <a:ext cx="215900" cy="228600"/>
            </a:xfrm>
            <a:prstGeom prst="rect">
              <a:avLst/>
            </a:prstGeom>
          </p:spPr>
        </p:pic>
        <p:sp>
          <p:nvSpPr>
            <p:cNvPr id="85" name="object 22">
              <a:extLst>
                <a:ext uri="{FF2B5EF4-FFF2-40B4-BE49-F238E27FC236}">
                  <a16:creationId xmlns:a16="http://schemas.microsoft.com/office/drawing/2014/main" id="{55E5D53D-B8BA-9FBB-2C3B-7E6818577BBC}"/>
                </a:ext>
              </a:extLst>
            </p:cNvPr>
            <p:cNvSpPr txBox="1"/>
            <p:nvPr/>
          </p:nvSpPr>
          <p:spPr>
            <a:xfrm>
              <a:off x="587030" y="1659631"/>
              <a:ext cx="262445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b="1">
                  <a:solidFill>
                    <a:srgbClr val="726658"/>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726658"/>
                </a:solidFill>
                <a:latin typeface="Yu Gothic" panose="020B0400000000000000" pitchFamily="34" charset="-128"/>
                <a:ea typeface="Yu Gothic" panose="020B0400000000000000" pitchFamily="34" charset="-128"/>
                <a:cs typeface="YuGothic Bold"/>
              </a:endParaRPr>
            </a:p>
          </p:txBody>
        </p:sp>
        <p:sp>
          <p:nvSpPr>
            <p:cNvPr id="86" name="object 23">
              <a:extLst>
                <a:ext uri="{FF2B5EF4-FFF2-40B4-BE49-F238E27FC236}">
                  <a16:creationId xmlns:a16="http://schemas.microsoft.com/office/drawing/2014/main" id="{10CA8856-630B-F843-D465-0CEDA45131AB}"/>
                </a:ext>
              </a:extLst>
            </p:cNvPr>
            <p:cNvSpPr/>
            <p:nvPr/>
          </p:nvSpPr>
          <p:spPr>
            <a:xfrm>
              <a:off x="332676" y="1958862"/>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87" name="object 24">
              <a:extLst>
                <a:ext uri="{FF2B5EF4-FFF2-40B4-BE49-F238E27FC236}">
                  <a16:creationId xmlns:a16="http://schemas.microsoft.com/office/drawing/2014/main" id="{8DCFFB39-DA6C-B202-8BA7-7145DFF97E03}"/>
                </a:ext>
              </a:extLst>
            </p:cNvPr>
            <p:cNvSpPr txBox="1"/>
            <p:nvPr/>
          </p:nvSpPr>
          <p:spPr>
            <a:xfrm>
              <a:off x="305494" y="1999035"/>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sp>
          <p:nvSpPr>
            <p:cNvPr id="89" name="object 22">
              <a:extLst>
                <a:ext uri="{FF2B5EF4-FFF2-40B4-BE49-F238E27FC236}">
                  <a16:creationId xmlns:a16="http://schemas.microsoft.com/office/drawing/2014/main" id="{FB4D4091-2F0E-0988-4486-7E302B1B5223}"/>
                </a:ext>
              </a:extLst>
            </p:cNvPr>
            <p:cNvSpPr txBox="1"/>
            <p:nvPr/>
          </p:nvSpPr>
          <p:spPr>
            <a:xfrm>
              <a:off x="305494" y="1664685"/>
              <a:ext cx="191922" cy="212879"/>
            </a:xfrm>
            <a:prstGeom prst="rect">
              <a:avLst/>
            </a:prstGeom>
          </p:spPr>
          <p:txBody>
            <a:bodyPr vert="horz" wrap="square" lIns="0" tIns="12700" rIns="0" bIns="0" rtlCol="0">
              <a:spAutoFit/>
            </a:bodyPr>
            <a:lstStyle/>
            <a:p>
              <a:pPr marL="12700" algn="ctr">
                <a:lnSpc>
                  <a:spcPct val="100000"/>
                </a:lnSpc>
                <a:spcBef>
                  <a:spcPts val="100"/>
                </a:spcBef>
              </a:pPr>
              <a:r>
                <a:rPr lang="en-US" sz="1300" b="1" spc="-85" dirty="0">
                  <a:solidFill>
                    <a:schemeClr val="bg1"/>
                  </a:solidFill>
                  <a:latin typeface="Yu Gothic" panose="020B0400000000000000" pitchFamily="34" charset="-128"/>
                  <a:ea typeface="Yu Gothic" panose="020B0400000000000000" pitchFamily="34" charset="-128"/>
                  <a:cs typeface="YuGothic Bold"/>
                </a:rPr>
                <a:t>2</a:t>
              </a:r>
              <a:endParaRPr sz="1300" b="1" dirty="0">
                <a:solidFill>
                  <a:schemeClr val="bg1"/>
                </a:solidFill>
                <a:latin typeface="Yu Gothic" panose="020B0400000000000000" pitchFamily="34" charset="-128"/>
                <a:ea typeface="Yu Gothic" panose="020B0400000000000000" pitchFamily="34" charset="-128"/>
                <a:cs typeface="YuGothic Bold"/>
              </a:endParaRPr>
            </a:p>
          </p:txBody>
        </p:sp>
      </p:grpSp>
      <p:grpSp>
        <p:nvGrpSpPr>
          <p:cNvPr id="100" name="グループ化 99">
            <a:extLst>
              <a:ext uri="{FF2B5EF4-FFF2-40B4-BE49-F238E27FC236}">
                <a16:creationId xmlns:a16="http://schemas.microsoft.com/office/drawing/2014/main" id="{71CEE863-6B63-15DC-D431-3F7168E8FDAB}"/>
              </a:ext>
            </a:extLst>
          </p:cNvPr>
          <p:cNvGrpSpPr/>
          <p:nvPr/>
        </p:nvGrpSpPr>
        <p:grpSpPr>
          <a:xfrm>
            <a:off x="305494" y="2433344"/>
            <a:ext cx="2972435" cy="658537"/>
            <a:chOff x="305494" y="871616"/>
            <a:chExt cx="2972435" cy="658537"/>
          </a:xfrm>
        </p:grpSpPr>
        <p:sp>
          <p:nvSpPr>
            <p:cNvPr id="101" name="object 22">
              <a:extLst>
                <a:ext uri="{FF2B5EF4-FFF2-40B4-BE49-F238E27FC236}">
                  <a16:creationId xmlns:a16="http://schemas.microsoft.com/office/drawing/2014/main" id="{C7BB64B5-CE12-7EBC-D12C-0C25631DFA62}"/>
                </a:ext>
              </a:extLst>
            </p:cNvPr>
            <p:cNvSpPr txBox="1"/>
            <p:nvPr/>
          </p:nvSpPr>
          <p:spPr>
            <a:xfrm>
              <a:off x="587030" y="879702"/>
              <a:ext cx="262445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b="1">
                  <a:solidFill>
                    <a:srgbClr val="726658"/>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726658"/>
                </a:solidFill>
                <a:latin typeface="Yu Gothic" panose="020B0400000000000000" pitchFamily="34" charset="-128"/>
                <a:ea typeface="Yu Gothic" panose="020B0400000000000000" pitchFamily="34" charset="-128"/>
                <a:cs typeface="YuGothic Bold"/>
              </a:endParaRPr>
            </a:p>
          </p:txBody>
        </p:sp>
        <p:sp>
          <p:nvSpPr>
            <p:cNvPr id="102" name="object 23">
              <a:extLst>
                <a:ext uri="{FF2B5EF4-FFF2-40B4-BE49-F238E27FC236}">
                  <a16:creationId xmlns:a16="http://schemas.microsoft.com/office/drawing/2014/main" id="{BEF63385-4233-D4B4-E36C-21CBE30405F3}"/>
                </a:ext>
              </a:extLst>
            </p:cNvPr>
            <p:cNvSpPr/>
            <p:nvPr/>
          </p:nvSpPr>
          <p:spPr>
            <a:xfrm>
              <a:off x="332676" y="1178933"/>
              <a:ext cx="2934970" cy="0"/>
            </a:xfrm>
            <a:custGeom>
              <a:avLst/>
              <a:gdLst/>
              <a:ahLst/>
              <a:cxnLst/>
              <a:rect l="l" t="t" r="r" b="b"/>
              <a:pathLst>
                <a:path w="2934970">
                  <a:moveTo>
                    <a:pt x="0" y="0"/>
                  </a:moveTo>
                  <a:lnTo>
                    <a:pt x="2934830" y="0"/>
                  </a:lnTo>
                </a:path>
              </a:pathLst>
            </a:custGeom>
            <a:ln w="25400" cap="rnd">
              <a:solidFill>
                <a:srgbClr val="F8971D"/>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03" name="object 24">
              <a:extLst>
                <a:ext uri="{FF2B5EF4-FFF2-40B4-BE49-F238E27FC236}">
                  <a16:creationId xmlns:a16="http://schemas.microsoft.com/office/drawing/2014/main" id="{D7CB7363-EAE2-6A9F-BCC8-441B3EBF628A}"/>
                </a:ext>
              </a:extLst>
            </p:cNvPr>
            <p:cNvSpPr txBox="1"/>
            <p:nvPr/>
          </p:nvSpPr>
          <p:spPr>
            <a:xfrm>
              <a:off x="305494" y="1219106"/>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pic>
          <p:nvPicPr>
            <p:cNvPr id="104" name="図 103">
              <a:extLst>
                <a:ext uri="{FF2B5EF4-FFF2-40B4-BE49-F238E27FC236}">
                  <a16:creationId xmlns:a16="http://schemas.microsoft.com/office/drawing/2014/main" id="{B813AC16-C484-0EDB-21CA-5904D1E344B2}"/>
                </a:ext>
              </a:extLst>
            </p:cNvPr>
            <p:cNvPicPr>
              <a:picLocks noChangeAspect="1"/>
            </p:cNvPicPr>
            <p:nvPr/>
          </p:nvPicPr>
          <p:blipFill>
            <a:blip r:embed="rId16"/>
            <a:stretch>
              <a:fillRect/>
            </a:stretch>
          </p:blipFill>
          <p:spPr>
            <a:xfrm>
              <a:off x="308698" y="871616"/>
              <a:ext cx="215900" cy="228600"/>
            </a:xfrm>
            <a:prstGeom prst="rect">
              <a:avLst/>
            </a:prstGeom>
          </p:spPr>
        </p:pic>
        <p:sp>
          <p:nvSpPr>
            <p:cNvPr id="105" name="object 22">
              <a:extLst>
                <a:ext uri="{FF2B5EF4-FFF2-40B4-BE49-F238E27FC236}">
                  <a16:creationId xmlns:a16="http://schemas.microsoft.com/office/drawing/2014/main" id="{656BAE66-431F-E4C3-0990-429F188CA3F9}"/>
                </a:ext>
              </a:extLst>
            </p:cNvPr>
            <p:cNvSpPr txBox="1"/>
            <p:nvPr/>
          </p:nvSpPr>
          <p:spPr>
            <a:xfrm>
              <a:off x="305494" y="884756"/>
              <a:ext cx="191922" cy="212879"/>
            </a:xfrm>
            <a:prstGeom prst="rect">
              <a:avLst/>
            </a:prstGeom>
          </p:spPr>
          <p:txBody>
            <a:bodyPr vert="horz" wrap="square" lIns="0" tIns="12700" rIns="0" bIns="0" rtlCol="0">
              <a:spAutoFit/>
            </a:bodyPr>
            <a:lstStyle/>
            <a:p>
              <a:pPr marL="12700" algn="ctr">
                <a:lnSpc>
                  <a:spcPct val="100000"/>
                </a:lnSpc>
                <a:spcBef>
                  <a:spcPts val="100"/>
                </a:spcBef>
              </a:pPr>
              <a:r>
                <a:rPr lang="en-US" sz="1300" b="1" spc="-85" dirty="0">
                  <a:solidFill>
                    <a:schemeClr val="bg1"/>
                  </a:solidFill>
                  <a:latin typeface="Yu Gothic" panose="020B0400000000000000" pitchFamily="34" charset="-128"/>
                  <a:ea typeface="Yu Gothic" panose="020B0400000000000000" pitchFamily="34" charset="-128"/>
                  <a:cs typeface="YuGothic Bold"/>
                </a:rPr>
                <a:t>3</a:t>
              </a:r>
              <a:endParaRPr sz="1300" b="1" dirty="0">
                <a:solidFill>
                  <a:schemeClr val="bg1"/>
                </a:solidFill>
                <a:latin typeface="Yu Gothic" panose="020B0400000000000000" pitchFamily="34" charset="-128"/>
                <a:ea typeface="Yu Gothic" panose="020B0400000000000000" pitchFamily="34" charset="-128"/>
                <a:cs typeface="YuGothic Bold"/>
              </a:endParaRPr>
            </a:p>
          </p:txBody>
        </p:sp>
      </p:grpSp>
      <p:grpSp>
        <p:nvGrpSpPr>
          <p:cNvPr id="106" name="グループ化 105">
            <a:extLst>
              <a:ext uri="{FF2B5EF4-FFF2-40B4-BE49-F238E27FC236}">
                <a16:creationId xmlns:a16="http://schemas.microsoft.com/office/drawing/2014/main" id="{F4C3B77A-368C-A849-436B-D29ABF748CD5}"/>
              </a:ext>
            </a:extLst>
          </p:cNvPr>
          <p:cNvGrpSpPr/>
          <p:nvPr/>
        </p:nvGrpSpPr>
        <p:grpSpPr>
          <a:xfrm>
            <a:off x="305494" y="3215279"/>
            <a:ext cx="2972435" cy="658537"/>
            <a:chOff x="305494" y="1651545"/>
            <a:chExt cx="2972435" cy="658537"/>
          </a:xfrm>
        </p:grpSpPr>
        <p:pic>
          <p:nvPicPr>
            <p:cNvPr id="107" name="図 106">
              <a:extLst>
                <a:ext uri="{FF2B5EF4-FFF2-40B4-BE49-F238E27FC236}">
                  <a16:creationId xmlns:a16="http://schemas.microsoft.com/office/drawing/2014/main" id="{6764C983-8134-CBF7-FFDE-96B6ABD64B67}"/>
                </a:ext>
              </a:extLst>
            </p:cNvPr>
            <p:cNvPicPr>
              <a:picLocks noChangeAspect="1"/>
            </p:cNvPicPr>
            <p:nvPr/>
          </p:nvPicPr>
          <p:blipFill>
            <a:blip r:embed="rId17"/>
            <a:stretch>
              <a:fillRect/>
            </a:stretch>
          </p:blipFill>
          <p:spPr>
            <a:xfrm>
              <a:off x="308698" y="1651545"/>
              <a:ext cx="215900" cy="228600"/>
            </a:xfrm>
            <a:prstGeom prst="rect">
              <a:avLst/>
            </a:prstGeom>
          </p:spPr>
        </p:pic>
        <p:sp>
          <p:nvSpPr>
            <p:cNvPr id="108" name="object 22">
              <a:extLst>
                <a:ext uri="{FF2B5EF4-FFF2-40B4-BE49-F238E27FC236}">
                  <a16:creationId xmlns:a16="http://schemas.microsoft.com/office/drawing/2014/main" id="{95392630-82DF-76D7-E53D-13D6D15B6B55}"/>
                </a:ext>
              </a:extLst>
            </p:cNvPr>
            <p:cNvSpPr txBox="1"/>
            <p:nvPr/>
          </p:nvSpPr>
          <p:spPr>
            <a:xfrm>
              <a:off x="587030" y="1659631"/>
              <a:ext cx="262445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b="1">
                  <a:solidFill>
                    <a:srgbClr val="726658"/>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726658"/>
                </a:solidFill>
                <a:latin typeface="Yu Gothic" panose="020B0400000000000000" pitchFamily="34" charset="-128"/>
                <a:ea typeface="Yu Gothic" panose="020B0400000000000000" pitchFamily="34" charset="-128"/>
                <a:cs typeface="YuGothic Bold"/>
              </a:endParaRPr>
            </a:p>
          </p:txBody>
        </p:sp>
        <p:sp>
          <p:nvSpPr>
            <p:cNvPr id="109" name="object 23">
              <a:extLst>
                <a:ext uri="{FF2B5EF4-FFF2-40B4-BE49-F238E27FC236}">
                  <a16:creationId xmlns:a16="http://schemas.microsoft.com/office/drawing/2014/main" id="{B10868AE-2A7C-B4E2-BF43-C3863A4F8006}"/>
                </a:ext>
              </a:extLst>
            </p:cNvPr>
            <p:cNvSpPr/>
            <p:nvPr/>
          </p:nvSpPr>
          <p:spPr>
            <a:xfrm>
              <a:off x="332676" y="1958862"/>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10" name="object 24">
              <a:extLst>
                <a:ext uri="{FF2B5EF4-FFF2-40B4-BE49-F238E27FC236}">
                  <a16:creationId xmlns:a16="http://schemas.microsoft.com/office/drawing/2014/main" id="{1AA7E634-60FD-CFF0-FBBD-D6E8CE23FC22}"/>
                </a:ext>
              </a:extLst>
            </p:cNvPr>
            <p:cNvSpPr txBox="1"/>
            <p:nvPr/>
          </p:nvSpPr>
          <p:spPr>
            <a:xfrm>
              <a:off x="305494" y="1999035"/>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sp>
          <p:nvSpPr>
            <p:cNvPr id="111" name="object 22">
              <a:extLst>
                <a:ext uri="{FF2B5EF4-FFF2-40B4-BE49-F238E27FC236}">
                  <a16:creationId xmlns:a16="http://schemas.microsoft.com/office/drawing/2014/main" id="{EC9A3D39-B45A-CFA1-9685-20DE6CCD3CA6}"/>
                </a:ext>
              </a:extLst>
            </p:cNvPr>
            <p:cNvSpPr txBox="1"/>
            <p:nvPr/>
          </p:nvSpPr>
          <p:spPr>
            <a:xfrm>
              <a:off x="305494" y="1664685"/>
              <a:ext cx="191922" cy="212879"/>
            </a:xfrm>
            <a:prstGeom prst="rect">
              <a:avLst/>
            </a:prstGeom>
          </p:spPr>
          <p:txBody>
            <a:bodyPr vert="horz" wrap="square" lIns="0" tIns="12700" rIns="0" bIns="0" rtlCol="0">
              <a:spAutoFit/>
            </a:bodyPr>
            <a:lstStyle/>
            <a:p>
              <a:pPr marL="12700" algn="ctr">
                <a:lnSpc>
                  <a:spcPct val="100000"/>
                </a:lnSpc>
                <a:spcBef>
                  <a:spcPts val="100"/>
                </a:spcBef>
              </a:pPr>
              <a:r>
                <a:rPr lang="en-US" sz="1300" b="1" spc="-85" dirty="0">
                  <a:solidFill>
                    <a:schemeClr val="bg1"/>
                  </a:solidFill>
                  <a:latin typeface="Yu Gothic" panose="020B0400000000000000" pitchFamily="34" charset="-128"/>
                  <a:ea typeface="Yu Gothic" panose="020B0400000000000000" pitchFamily="34" charset="-128"/>
                  <a:cs typeface="YuGothic Bold"/>
                </a:rPr>
                <a:t>4</a:t>
              </a:r>
              <a:endParaRPr sz="1300" b="1" dirty="0">
                <a:solidFill>
                  <a:schemeClr val="bg1"/>
                </a:solidFill>
                <a:latin typeface="Yu Gothic" panose="020B0400000000000000" pitchFamily="34" charset="-128"/>
                <a:ea typeface="Yu Gothic" panose="020B0400000000000000" pitchFamily="34" charset="-128"/>
                <a:cs typeface="YuGothic Bold"/>
              </a:endParaRPr>
            </a:p>
          </p:txBody>
        </p:sp>
      </p:grpSp>
      <p:grpSp>
        <p:nvGrpSpPr>
          <p:cNvPr id="112" name="グループ化 111">
            <a:extLst>
              <a:ext uri="{FF2B5EF4-FFF2-40B4-BE49-F238E27FC236}">
                <a16:creationId xmlns:a16="http://schemas.microsoft.com/office/drawing/2014/main" id="{F0970DD1-87ED-EB17-E4F2-27A5A7AABAAC}"/>
              </a:ext>
            </a:extLst>
          </p:cNvPr>
          <p:cNvGrpSpPr/>
          <p:nvPr/>
        </p:nvGrpSpPr>
        <p:grpSpPr>
          <a:xfrm>
            <a:off x="305494" y="4029669"/>
            <a:ext cx="2972435" cy="658537"/>
            <a:chOff x="305494" y="871616"/>
            <a:chExt cx="2972435" cy="658537"/>
          </a:xfrm>
        </p:grpSpPr>
        <p:sp>
          <p:nvSpPr>
            <p:cNvPr id="113" name="object 22">
              <a:extLst>
                <a:ext uri="{FF2B5EF4-FFF2-40B4-BE49-F238E27FC236}">
                  <a16:creationId xmlns:a16="http://schemas.microsoft.com/office/drawing/2014/main" id="{5E46AF3A-37B2-0083-028D-22D4C00795D1}"/>
                </a:ext>
              </a:extLst>
            </p:cNvPr>
            <p:cNvSpPr txBox="1"/>
            <p:nvPr/>
          </p:nvSpPr>
          <p:spPr>
            <a:xfrm>
              <a:off x="587030" y="879702"/>
              <a:ext cx="2624455" cy="212879"/>
            </a:xfrm>
            <a:prstGeom prst="rect">
              <a:avLst/>
            </a:prstGeom>
          </p:spPr>
          <p:txBody>
            <a:bodyPr vert="horz" wrap="square" lIns="0" tIns="12700" rIns="0" bIns="0" rtlCol="0">
              <a:spAutoFit/>
            </a:bodyPr>
            <a:lstStyle/>
            <a:p>
              <a:pPr marL="12700">
                <a:lnSpc>
                  <a:spcPct val="100000"/>
                </a:lnSpc>
                <a:spcBef>
                  <a:spcPts val="100"/>
                </a:spcBef>
              </a:pPr>
              <a:r>
                <a:rPr lang="ja-JP" altLang="en-US" sz="1300" b="1">
                  <a:solidFill>
                    <a:srgbClr val="726658"/>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726658"/>
                </a:solidFill>
                <a:latin typeface="Yu Gothic" panose="020B0400000000000000" pitchFamily="34" charset="-128"/>
                <a:ea typeface="Yu Gothic" panose="020B0400000000000000" pitchFamily="34" charset="-128"/>
                <a:cs typeface="YuGothic Bold"/>
              </a:endParaRPr>
            </a:p>
          </p:txBody>
        </p:sp>
        <p:sp>
          <p:nvSpPr>
            <p:cNvPr id="114" name="object 23">
              <a:extLst>
                <a:ext uri="{FF2B5EF4-FFF2-40B4-BE49-F238E27FC236}">
                  <a16:creationId xmlns:a16="http://schemas.microsoft.com/office/drawing/2014/main" id="{1036EE86-6A39-87A3-C7CE-9ECF11707C74}"/>
                </a:ext>
              </a:extLst>
            </p:cNvPr>
            <p:cNvSpPr/>
            <p:nvPr/>
          </p:nvSpPr>
          <p:spPr>
            <a:xfrm>
              <a:off x="332676" y="1178933"/>
              <a:ext cx="2934970" cy="0"/>
            </a:xfrm>
            <a:custGeom>
              <a:avLst/>
              <a:gdLst/>
              <a:ahLst/>
              <a:cxnLst/>
              <a:rect l="l" t="t" r="r" b="b"/>
              <a:pathLst>
                <a:path w="2934970">
                  <a:moveTo>
                    <a:pt x="0" y="0"/>
                  </a:moveTo>
                  <a:lnTo>
                    <a:pt x="2934830" y="0"/>
                  </a:lnTo>
                </a:path>
              </a:pathLst>
            </a:custGeom>
            <a:ln w="25400" cap="rnd">
              <a:solidFill>
                <a:srgbClr val="F8971D"/>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15" name="object 24">
              <a:extLst>
                <a:ext uri="{FF2B5EF4-FFF2-40B4-BE49-F238E27FC236}">
                  <a16:creationId xmlns:a16="http://schemas.microsoft.com/office/drawing/2014/main" id="{AA8D6BEF-60D0-CDEC-4EBB-75AC18461E58}"/>
                </a:ext>
              </a:extLst>
            </p:cNvPr>
            <p:cNvSpPr txBox="1"/>
            <p:nvPr/>
          </p:nvSpPr>
          <p:spPr>
            <a:xfrm>
              <a:off x="305494" y="1219106"/>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pic>
          <p:nvPicPr>
            <p:cNvPr id="116" name="図 115">
              <a:extLst>
                <a:ext uri="{FF2B5EF4-FFF2-40B4-BE49-F238E27FC236}">
                  <a16:creationId xmlns:a16="http://schemas.microsoft.com/office/drawing/2014/main" id="{56C8C4BC-A8B3-7F36-AED0-EBF3C24301F4}"/>
                </a:ext>
              </a:extLst>
            </p:cNvPr>
            <p:cNvPicPr>
              <a:picLocks noChangeAspect="1"/>
            </p:cNvPicPr>
            <p:nvPr/>
          </p:nvPicPr>
          <p:blipFill>
            <a:blip r:embed="rId16"/>
            <a:stretch>
              <a:fillRect/>
            </a:stretch>
          </p:blipFill>
          <p:spPr>
            <a:xfrm>
              <a:off x="308698" y="871616"/>
              <a:ext cx="215900" cy="228600"/>
            </a:xfrm>
            <a:prstGeom prst="rect">
              <a:avLst/>
            </a:prstGeom>
          </p:spPr>
        </p:pic>
        <p:sp>
          <p:nvSpPr>
            <p:cNvPr id="117" name="object 22">
              <a:extLst>
                <a:ext uri="{FF2B5EF4-FFF2-40B4-BE49-F238E27FC236}">
                  <a16:creationId xmlns:a16="http://schemas.microsoft.com/office/drawing/2014/main" id="{B4A689F0-A315-401D-DB44-1EE6EF81047A}"/>
                </a:ext>
              </a:extLst>
            </p:cNvPr>
            <p:cNvSpPr txBox="1"/>
            <p:nvPr/>
          </p:nvSpPr>
          <p:spPr>
            <a:xfrm>
              <a:off x="305494" y="884756"/>
              <a:ext cx="191922" cy="212879"/>
            </a:xfrm>
            <a:prstGeom prst="rect">
              <a:avLst/>
            </a:prstGeom>
          </p:spPr>
          <p:txBody>
            <a:bodyPr vert="horz" wrap="square" lIns="0" tIns="12700" rIns="0" bIns="0" rtlCol="0">
              <a:spAutoFit/>
            </a:bodyPr>
            <a:lstStyle/>
            <a:p>
              <a:pPr marL="12700" algn="ctr">
                <a:lnSpc>
                  <a:spcPct val="100000"/>
                </a:lnSpc>
                <a:spcBef>
                  <a:spcPts val="100"/>
                </a:spcBef>
              </a:pPr>
              <a:r>
                <a:rPr lang="en-US" sz="1300" b="1" spc="-85" dirty="0">
                  <a:solidFill>
                    <a:schemeClr val="bg1"/>
                  </a:solidFill>
                  <a:latin typeface="Yu Gothic" panose="020B0400000000000000" pitchFamily="34" charset="-128"/>
                  <a:ea typeface="Yu Gothic" panose="020B0400000000000000" pitchFamily="34" charset="-128"/>
                  <a:cs typeface="YuGothic Bold"/>
                </a:rPr>
                <a:t>5</a:t>
              </a:r>
              <a:endParaRPr sz="1300" b="1" dirty="0">
                <a:solidFill>
                  <a:schemeClr val="bg1"/>
                </a:solidFill>
                <a:latin typeface="Yu Gothic" panose="020B0400000000000000" pitchFamily="34" charset="-128"/>
                <a:ea typeface="Yu Gothic" panose="020B0400000000000000" pitchFamily="34" charset="-128"/>
                <a:cs typeface="YuGothic Bold"/>
              </a:endParaRPr>
            </a:p>
          </p:txBody>
        </p:sp>
      </p:grpSp>
      <p:pic>
        <p:nvPicPr>
          <p:cNvPr id="121" name="図 120" descr="図形 が含まれている画像&#10;&#10;自動的に生成された説明">
            <a:extLst>
              <a:ext uri="{FF2B5EF4-FFF2-40B4-BE49-F238E27FC236}">
                <a16:creationId xmlns:a16="http://schemas.microsoft.com/office/drawing/2014/main" id="{E88A3381-910C-3CA6-C2F5-3771D0E561AD}"/>
              </a:ext>
            </a:extLst>
          </p:cNvPr>
          <p:cNvPicPr>
            <a:picLocks noChangeAspect="1"/>
          </p:cNvPicPr>
          <p:nvPr/>
        </p:nvPicPr>
        <p:blipFill>
          <a:blip r:embed="rId18">
            <a:duotone>
              <a:prstClr val="black"/>
              <a:schemeClr val="bg1">
                <a:lumMod val="65000"/>
                <a:tint val="45000"/>
                <a:satMod val="400000"/>
              </a:schemeClr>
            </a:duotone>
            <a:extLst>
              <a:ext uri="{28A0092B-C50C-407E-A947-70E740481C1C}">
                <a14:useLocalDpi xmlns:a14="http://schemas.microsoft.com/office/drawing/2010/main" val="0"/>
              </a:ext>
            </a:extLst>
          </a:blip>
          <a:srcRect l="10035" t="10417" r="9383" b="7496"/>
          <a:stretch>
            <a:fillRect/>
          </a:stretch>
        </p:blipFill>
        <p:spPr>
          <a:xfrm rot="21220161">
            <a:off x="332676" y="4905761"/>
            <a:ext cx="1813624" cy="1196055"/>
          </a:xfrm>
          <a:custGeom>
            <a:avLst/>
            <a:gdLst>
              <a:gd name="connsiteX0" fmla="*/ 0 w 1813624"/>
              <a:gd name="connsiteY0" fmla="*/ 0 h 1196055"/>
              <a:gd name="connsiteX1" fmla="*/ 1813624 w 1813624"/>
              <a:gd name="connsiteY1" fmla="*/ 0 h 1196055"/>
              <a:gd name="connsiteX2" fmla="*/ 1813624 w 1813624"/>
              <a:gd name="connsiteY2" fmla="*/ 1196055 h 1196055"/>
              <a:gd name="connsiteX3" fmla="*/ 0 w 1813624"/>
              <a:gd name="connsiteY3" fmla="*/ 1196055 h 1196055"/>
            </a:gdLst>
            <a:ahLst/>
            <a:cxnLst>
              <a:cxn ang="0">
                <a:pos x="connsiteX0" y="connsiteY0"/>
              </a:cxn>
              <a:cxn ang="0">
                <a:pos x="connsiteX1" y="connsiteY1"/>
              </a:cxn>
              <a:cxn ang="0">
                <a:pos x="connsiteX2" y="connsiteY2"/>
              </a:cxn>
              <a:cxn ang="0">
                <a:pos x="connsiteX3" y="connsiteY3"/>
              </a:cxn>
            </a:cxnLst>
            <a:rect l="l" t="t" r="r" b="b"/>
            <a:pathLst>
              <a:path w="1813624" h="1196055">
                <a:moveTo>
                  <a:pt x="0" y="0"/>
                </a:moveTo>
                <a:lnTo>
                  <a:pt x="1813624" y="0"/>
                </a:lnTo>
                <a:lnTo>
                  <a:pt x="1813624" y="1196055"/>
                </a:lnTo>
                <a:lnTo>
                  <a:pt x="0" y="1196055"/>
                </a:lnTo>
                <a:close/>
              </a:path>
            </a:pathLst>
          </a:custGeom>
          <a:ln w="38100">
            <a:solidFill>
              <a:schemeClr val="bg1"/>
            </a:solidFill>
          </a:ln>
        </p:spPr>
        <p:style>
          <a:lnRef idx="0">
            <a:schemeClr val="accent1"/>
          </a:lnRef>
          <a:fillRef idx="3">
            <a:schemeClr val="accent1"/>
          </a:fillRef>
          <a:effectRef idx="3">
            <a:schemeClr val="accent1"/>
          </a:effectRef>
          <a:fontRef idx="minor">
            <a:schemeClr val="lt1"/>
          </a:fontRef>
        </p:style>
      </p:pic>
      <p:pic>
        <p:nvPicPr>
          <p:cNvPr id="122" name="図 121" descr="図形 が含まれている画像&#10;&#10;自動的に生成された説明">
            <a:extLst>
              <a:ext uri="{FF2B5EF4-FFF2-40B4-BE49-F238E27FC236}">
                <a16:creationId xmlns:a16="http://schemas.microsoft.com/office/drawing/2014/main" id="{E7EEB3EC-0C5C-F555-0767-9920B737E6FB}"/>
              </a:ext>
            </a:extLst>
          </p:cNvPr>
          <p:cNvPicPr>
            <a:picLocks noChangeAspect="1"/>
          </p:cNvPicPr>
          <p:nvPr/>
        </p:nvPicPr>
        <p:blipFill>
          <a:blip r:embed="rId18">
            <a:duotone>
              <a:prstClr val="black"/>
              <a:schemeClr val="bg1">
                <a:lumMod val="65000"/>
                <a:tint val="45000"/>
                <a:satMod val="400000"/>
              </a:schemeClr>
            </a:duotone>
            <a:extLst>
              <a:ext uri="{28A0092B-C50C-407E-A947-70E740481C1C}">
                <a14:useLocalDpi xmlns:a14="http://schemas.microsoft.com/office/drawing/2010/main" val="0"/>
              </a:ext>
            </a:extLst>
          </a:blip>
          <a:srcRect l="10035" t="10417" r="9383" b="7496"/>
          <a:stretch>
            <a:fillRect/>
          </a:stretch>
        </p:blipFill>
        <p:spPr>
          <a:xfrm rot="679867">
            <a:off x="1630904" y="6056887"/>
            <a:ext cx="1654490" cy="1091109"/>
          </a:xfrm>
          <a:custGeom>
            <a:avLst/>
            <a:gdLst>
              <a:gd name="connsiteX0" fmla="*/ 0 w 1813624"/>
              <a:gd name="connsiteY0" fmla="*/ 0 h 1196055"/>
              <a:gd name="connsiteX1" fmla="*/ 1813624 w 1813624"/>
              <a:gd name="connsiteY1" fmla="*/ 0 h 1196055"/>
              <a:gd name="connsiteX2" fmla="*/ 1813624 w 1813624"/>
              <a:gd name="connsiteY2" fmla="*/ 1196055 h 1196055"/>
              <a:gd name="connsiteX3" fmla="*/ 0 w 1813624"/>
              <a:gd name="connsiteY3" fmla="*/ 1196055 h 1196055"/>
            </a:gdLst>
            <a:ahLst/>
            <a:cxnLst>
              <a:cxn ang="0">
                <a:pos x="connsiteX0" y="connsiteY0"/>
              </a:cxn>
              <a:cxn ang="0">
                <a:pos x="connsiteX1" y="connsiteY1"/>
              </a:cxn>
              <a:cxn ang="0">
                <a:pos x="connsiteX2" y="connsiteY2"/>
              </a:cxn>
              <a:cxn ang="0">
                <a:pos x="connsiteX3" y="connsiteY3"/>
              </a:cxn>
            </a:cxnLst>
            <a:rect l="l" t="t" r="r" b="b"/>
            <a:pathLst>
              <a:path w="1813624" h="1196055">
                <a:moveTo>
                  <a:pt x="0" y="0"/>
                </a:moveTo>
                <a:lnTo>
                  <a:pt x="1813624" y="0"/>
                </a:lnTo>
                <a:lnTo>
                  <a:pt x="1813624" y="1196055"/>
                </a:lnTo>
                <a:lnTo>
                  <a:pt x="0" y="1196055"/>
                </a:lnTo>
                <a:close/>
              </a:path>
            </a:pathLst>
          </a:custGeom>
          <a:ln w="38100">
            <a:solidFill>
              <a:schemeClr val="bg1"/>
            </a:solidFill>
          </a:ln>
        </p:spPr>
        <p:style>
          <a:lnRef idx="0">
            <a:schemeClr val="accent1"/>
          </a:lnRef>
          <a:fillRef idx="3">
            <a:schemeClr val="accent1"/>
          </a:fillRef>
          <a:effectRef idx="3">
            <a:schemeClr val="accent1"/>
          </a:effectRef>
          <a:fontRef idx="minor">
            <a:schemeClr val="lt1"/>
          </a:fontRef>
        </p:style>
      </p:pic>
      <p:sp>
        <p:nvSpPr>
          <p:cNvPr id="131" name="テキスト ボックス 130">
            <a:extLst>
              <a:ext uri="{FF2B5EF4-FFF2-40B4-BE49-F238E27FC236}">
                <a16:creationId xmlns:a16="http://schemas.microsoft.com/office/drawing/2014/main" id="{CD9B2FB5-A671-C2A5-7616-330A99B1D8C6}"/>
              </a:ext>
            </a:extLst>
          </p:cNvPr>
          <p:cNvSpPr txBox="1"/>
          <p:nvPr/>
        </p:nvSpPr>
        <p:spPr>
          <a:xfrm>
            <a:off x="4060988" y="818717"/>
            <a:ext cx="1937536" cy="276999"/>
          </a:xfrm>
          <a:prstGeom prst="rect">
            <a:avLst/>
          </a:prstGeom>
          <a:noFill/>
        </p:spPr>
        <p:txBody>
          <a:bodyPr wrap="square" rtlCol="0">
            <a:spAutoFit/>
          </a:bodyPr>
          <a:lstStyle/>
          <a:p>
            <a:r>
              <a:rPr kumimoji="1" lang="en-US" altLang="ja-JP" sz="1200" b="1" dirty="0">
                <a:solidFill>
                  <a:srgbClr val="726658"/>
                </a:solidFill>
              </a:rPr>
              <a:t>00:00〜00:00</a:t>
            </a:r>
            <a:endParaRPr kumimoji="1" lang="ja-JP" altLang="en-US" sz="1200" b="1">
              <a:solidFill>
                <a:srgbClr val="726658"/>
              </a:solidFill>
            </a:endParaRPr>
          </a:p>
        </p:txBody>
      </p:sp>
      <p:sp>
        <p:nvSpPr>
          <p:cNvPr id="134" name="テキスト ボックス 133">
            <a:extLst>
              <a:ext uri="{FF2B5EF4-FFF2-40B4-BE49-F238E27FC236}">
                <a16:creationId xmlns:a16="http://schemas.microsoft.com/office/drawing/2014/main" id="{0DAC583F-8DB1-C836-3FE3-77CDC081B363}"/>
              </a:ext>
            </a:extLst>
          </p:cNvPr>
          <p:cNvSpPr txBox="1"/>
          <p:nvPr/>
        </p:nvSpPr>
        <p:spPr>
          <a:xfrm>
            <a:off x="3980425" y="1107593"/>
            <a:ext cx="2823507" cy="382356"/>
          </a:xfrm>
          <a:prstGeom prst="rect">
            <a:avLst/>
          </a:prstGeom>
          <a:noFill/>
        </p:spPr>
        <p:txBody>
          <a:bodyPr wrap="square">
            <a:spAutoFit/>
          </a:bodyPr>
          <a:lstStyle/>
          <a:p>
            <a:r>
              <a:rPr lang="ja-JP" altLang="en-US" sz="900" spc="-65">
                <a:solidFill>
                  <a:srgbClr val="231F20"/>
                </a:solidFill>
                <a:latin typeface="Yu Gothic" panose="020B0400000000000000" pitchFamily="34" charset="-128"/>
                <a:ea typeface="Yu Gothic" panose="020B0400000000000000" pitchFamily="34" charset="-128"/>
                <a:cs typeface="YuGothic Medium"/>
              </a:rPr>
              <a:t>入ります。テキストが入ります。テキストが入ります。テキストが入ります。テキストが入ります</a:t>
            </a:r>
            <a:endParaRPr lang="ja-JP" altLang="en-US" sz="900"/>
          </a:p>
        </p:txBody>
      </p:sp>
      <p:sp>
        <p:nvSpPr>
          <p:cNvPr id="138" name="テキスト ボックス 137">
            <a:extLst>
              <a:ext uri="{FF2B5EF4-FFF2-40B4-BE49-F238E27FC236}">
                <a16:creationId xmlns:a16="http://schemas.microsoft.com/office/drawing/2014/main" id="{62CB0FCA-FF46-7438-FA5D-BDD83D482C29}"/>
              </a:ext>
            </a:extLst>
          </p:cNvPr>
          <p:cNvSpPr txBox="1"/>
          <p:nvPr/>
        </p:nvSpPr>
        <p:spPr>
          <a:xfrm>
            <a:off x="4060988" y="1556182"/>
            <a:ext cx="1937536" cy="276999"/>
          </a:xfrm>
          <a:prstGeom prst="rect">
            <a:avLst/>
          </a:prstGeom>
          <a:noFill/>
        </p:spPr>
        <p:txBody>
          <a:bodyPr wrap="square" rtlCol="0">
            <a:spAutoFit/>
          </a:bodyPr>
          <a:lstStyle/>
          <a:p>
            <a:r>
              <a:rPr kumimoji="1" lang="en-US" altLang="ja-JP" sz="1200" b="1" dirty="0">
                <a:solidFill>
                  <a:srgbClr val="726658"/>
                </a:solidFill>
              </a:rPr>
              <a:t>00:00〜00:00</a:t>
            </a:r>
            <a:endParaRPr kumimoji="1" lang="ja-JP" altLang="en-US" sz="1200" b="1">
              <a:solidFill>
                <a:srgbClr val="726658"/>
              </a:solidFill>
            </a:endParaRPr>
          </a:p>
        </p:txBody>
      </p:sp>
      <p:sp>
        <p:nvSpPr>
          <p:cNvPr id="139" name="テキスト ボックス 138">
            <a:extLst>
              <a:ext uri="{FF2B5EF4-FFF2-40B4-BE49-F238E27FC236}">
                <a16:creationId xmlns:a16="http://schemas.microsoft.com/office/drawing/2014/main" id="{6E14826B-357E-5E1A-2C89-4F7D2386757F}"/>
              </a:ext>
            </a:extLst>
          </p:cNvPr>
          <p:cNvSpPr txBox="1"/>
          <p:nvPr/>
        </p:nvSpPr>
        <p:spPr>
          <a:xfrm>
            <a:off x="3980425" y="1850352"/>
            <a:ext cx="2823507" cy="382356"/>
          </a:xfrm>
          <a:prstGeom prst="rect">
            <a:avLst/>
          </a:prstGeom>
          <a:noFill/>
        </p:spPr>
        <p:txBody>
          <a:bodyPr wrap="square">
            <a:spAutoFit/>
          </a:bodyPr>
          <a:lstStyle/>
          <a:p>
            <a:r>
              <a:rPr lang="ja-JP" altLang="en-US" sz="900" spc="-65">
                <a:solidFill>
                  <a:srgbClr val="231F20"/>
                </a:solidFill>
                <a:latin typeface="Yu Gothic" panose="020B0400000000000000" pitchFamily="34" charset="-128"/>
                <a:ea typeface="Yu Gothic" panose="020B0400000000000000" pitchFamily="34" charset="-128"/>
                <a:cs typeface="YuGothic Medium"/>
              </a:rPr>
              <a:t>入ります。テキストが入ります。テキストが入ります。テキストが入ります。テキストが入ります</a:t>
            </a:r>
            <a:endParaRPr lang="ja-JP" altLang="en-US" sz="900"/>
          </a:p>
        </p:txBody>
      </p:sp>
      <p:sp>
        <p:nvSpPr>
          <p:cNvPr id="141" name="テキスト ボックス 140">
            <a:extLst>
              <a:ext uri="{FF2B5EF4-FFF2-40B4-BE49-F238E27FC236}">
                <a16:creationId xmlns:a16="http://schemas.microsoft.com/office/drawing/2014/main" id="{09163F92-9309-7602-87D8-55B8C39B3C72}"/>
              </a:ext>
            </a:extLst>
          </p:cNvPr>
          <p:cNvSpPr txBox="1"/>
          <p:nvPr/>
        </p:nvSpPr>
        <p:spPr>
          <a:xfrm>
            <a:off x="4060988" y="2296977"/>
            <a:ext cx="1937536" cy="276999"/>
          </a:xfrm>
          <a:prstGeom prst="rect">
            <a:avLst/>
          </a:prstGeom>
          <a:noFill/>
        </p:spPr>
        <p:txBody>
          <a:bodyPr wrap="square" rtlCol="0">
            <a:spAutoFit/>
          </a:bodyPr>
          <a:lstStyle/>
          <a:p>
            <a:r>
              <a:rPr kumimoji="1" lang="en-US" altLang="ja-JP" sz="1200" b="1" dirty="0">
                <a:solidFill>
                  <a:srgbClr val="726658"/>
                </a:solidFill>
              </a:rPr>
              <a:t>00:00〜00:00</a:t>
            </a:r>
            <a:endParaRPr kumimoji="1" lang="ja-JP" altLang="en-US" sz="1200" b="1">
              <a:solidFill>
                <a:srgbClr val="726658"/>
              </a:solidFill>
            </a:endParaRPr>
          </a:p>
        </p:txBody>
      </p:sp>
      <p:sp>
        <p:nvSpPr>
          <p:cNvPr id="142" name="テキスト ボックス 141">
            <a:extLst>
              <a:ext uri="{FF2B5EF4-FFF2-40B4-BE49-F238E27FC236}">
                <a16:creationId xmlns:a16="http://schemas.microsoft.com/office/drawing/2014/main" id="{40DB8B60-CA3C-2624-2D90-2C6A8F93561C}"/>
              </a:ext>
            </a:extLst>
          </p:cNvPr>
          <p:cNvSpPr txBox="1"/>
          <p:nvPr/>
        </p:nvSpPr>
        <p:spPr>
          <a:xfrm>
            <a:off x="3980425" y="2586244"/>
            <a:ext cx="2823507" cy="382356"/>
          </a:xfrm>
          <a:prstGeom prst="rect">
            <a:avLst/>
          </a:prstGeom>
          <a:noFill/>
        </p:spPr>
        <p:txBody>
          <a:bodyPr wrap="square">
            <a:spAutoFit/>
          </a:bodyPr>
          <a:lstStyle/>
          <a:p>
            <a:r>
              <a:rPr lang="ja-JP" altLang="en-US" sz="900" spc="-65">
                <a:solidFill>
                  <a:srgbClr val="231F20"/>
                </a:solidFill>
                <a:latin typeface="Yu Gothic" panose="020B0400000000000000" pitchFamily="34" charset="-128"/>
                <a:ea typeface="Yu Gothic" panose="020B0400000000000000" pitchFamily="34" charset="-128"/>
                <a:cs typeface="YuGothic Medium"/>
              </a:rPr>
              <a:t>入ります。テキストが入ります。テキストが入ります。テキストが入ります。テキストが入ります</a:t>
            </a:r>
            <a:endParaRPr lang="ja-JP" altLang="en-US" sz="900"/>
          </a:p>
        </p:txBody>
      </p:sp>
      <p:sp>
        <p:nvSpPr>
          <p:cNvPr id="147" name="テキスト ボックス 146">
            <a:extLst>
              <a:ext uri="{FF2B5EF4-FFF2-40B4-BE49-F238E27FC236}">
                <a16:creationId xmlns:a16="http://schemas.microsoft.com/office/drawing/2014/main" id="{A81A3422-A7F4-E533-A2A9-D1317AD93918}"/>
              </a:ext>
            </a:extLst>
          </p:cNvPr>
          <p:cNvSpPr txBox="1"/>
          <p:nvPr/>
        </p:nvSpPr>
        <p:spPr>
          <a:xfrm>
            <a:off x="4060988" y="3037332"/>
            <a:ext cx="1937536" cy="276999"/>
          </a:xfrm>
          <a:prstGeom prst="rect">
            <a:avLst/>
          </a:prstGeom>
          <a:noFill/>
        </p:spPr>
        <p:txBody>
          <a:bodyPr wrap="square" rtlCol="0">
            <a:spAutoFit/>
          </a:bodyPr>
          <a:lstStyle/>
          <a:p>
            <a:r>
              <a:rPr kumimoji="1" lang="en-US" altLang="ja-JP" sz="1200" b="1" dirty="0">
                <a:solidFill>
                  <a:srgbClr val="726658"/>
                </a:solidFill>
              </a:rPr>
              <a:t>00:00〜00:00</a:t>
            </a:r>
            <a:endParaRPr kumimoji="1" lang="ja-JP" altLang="en-US" sz="1200" b="1">
              <a:solidFill>
                <a:srgbClr val="726658"/>
              </a:solidFill>
            </a:endParaRPr>
          </a:p>
        </p:txBody>
      </p:sp>
      <p:sp>
        <p:nvSpPr>
          <p:cNvPr id="148" name="テキスト ボックス 147">
            <a:extLst>
              <a:ext uri="{FF2B5EF4-FFF2-40B4-BE49-F238E27FC236}">
                <a16:creationId xmlns:a16="http://schemas.microsoft.com/office/drawing/2014/main" id="{710187DC-EF1C-A186-D87F-A0D864B85DD5}"/>
              </a:ext>
            </a:extLst>
          </p:cNvPr>
          <p:cNvSpPr txBox="1"/>
          <p:nvPr/>
        </p:nvSpPr>
        <p:spPr>
          <a:xfrm>
            <a:off x="3980425" y="3319067"/>
            <a:ext cx="2823507" cy="382356"/>
          </a:xfrm>
          <a:prstGeom prst="rect">
            <a:avLst/>
          </a:prstGeom>
          <a:noFill/>
        </p:spPr>
        <p:txBody>
          <a:bodyPr wrap="square">
            <a:spAutoFit/>
          </a:bodyPr>
          <a:lstStyle/>
          <a:p>
            <a:r>
              <a:rPr lang="ja-JP" altLang="en-US" sz="900" spc="-65">
                <a:solidFill>
                  <a:srgbClr val="231F20"/>
                </a:solidFill>
                <a:latin typeface="Yu Gothic" panose="020B0400000000000000" pitchFamily="34" charset="-128"/>
                <a:ea typeface="Yu Gothic" panose="020B0400000000000000" pitchFamily="34" charset="-128"/>
                <a:cs typeface="YuGothic Medium"/>
              </a:rPr>
              <a:t>入ります。テキストが入ります。テキストが入ります。テキストが入ります。テキストが入ります</a:t>
            </a:r>
            <a:endParaRPr lang="ja-JP" altLang="en-US" sz="900"/>
          </a:p>
        </p:txBody>
      </p:sp>
      <p:sp>
        <p:nvSpPr>
          <p:cNvPr id="150" name="テキスト ボックス 149">
            <a:extLst>
              <a:ext uri="{FF2B5EF4-FFF2-40B4-BE49-F238E27FC236}">
                <a16:creationId xmlns:a16="http://schemas.microsoft.com/office/drawing/2014/main" id="{D3FCA584-E069-C52C-1549-C880A28629FC}"/>
              </a:ext>
            </a:extLst>
          </p:cNvPr>
          <p:cNvSpPr txBox="1"/>
          <p:nvPr/>
        </p:nvSpPr>
        <p:spPr>
          <a:xfrm>
            <a:off x="4060988" y="3774852"/>
            <a:ext cx="1937536" cy="276999"/>
          </a:xfrm>
          <a:prstGeom prst="rect">
            <a:avLst/>
          </a:prstGeom>
          <a:noFill/>
        </p:spPr>
        <p:txBody>
          <a:bodyPr wrap="square" rtlCol="0">
            <a:spAutoFit/>
          </a:bodyPr>
          <a:lstStyle/>
          <a:p>
            <a:r>
              <a:rPr kumimoji="1" lang="en-US" altLang="ja-JP" sz="1200" b="1" dirty="0">
                <a:solidFill>
                  <a:srgbClr val="726658"/>
                </a:solidFill>
              </a:rPr>
              <a:t>00:00〜00:00</a:t>
            </a:r>
            <a:endParaRPr kumimoji="1" lang="ja-JP" altLang="en-US" sz="1200" b="1">
              <a:solidFill>
                <a:srgbClr val="726658"/>
              </a:solidFill>
            </a:endParaRPr>
          </a:p>
        </p:txBody>
      </p:sp>
      <p:sp>
        <p:nvSpPr>
          <p:cNvPr id="151" name="テキスト ボックス 150">
            <a:extLst>
              <a:ext uri="{FF2B5EF4-FFF2-40B4-BE49-F238E27FC236}">
                <a16:creationId xmlns:a16="http://schemas.microsoft.com/office/drawing/2014/main" id="{D04C3D82-A76E-88BE-2983-138F76F00A3C}"/>
              </a:ext>
            </a:extLst>
          </p:cNvPr>
          <p:cNvSpPr txBox="1"/>
          <p:nvPr/>
        </p:nvSpPr>
        <p:spPr>
          <a:xfrm>
            <a:off x="3980425" y="4060775"/>
            <a:ext cx="2823507" cy="382356"/>
          </a:xfrm>
          <a:prstGeom prst="rect">
            <a:avLst/>
          </a:prstGeom>
          <a:noFill/>
        </p:spPr>
        <p:txBody>
          <a:bodyPr wrap="square">
            <a:spAutoFit/>
          </a:bodyPr>
          <a:lstStyle/>
          <a:p>
            <a:r>
              <a:rPr lang="ja-JP" altLang="en-US" sz="900" spc="-65">
                <a:solidFill>
                  <a:srgbClr val="231F20"/>
                </a:solidFill>
                <a:latin typeface="Yu Gothic" panose="020B0400000000000000" pitchFamily="34" charset="-128"/>
                <a:ea typeface="Yu Gothic" panose="020B0400000000000000" pitchFamily="34" charset="-128"/>
                <a:cs typeface="YuGothic Medium"/>
              </a:rPr>
              <a:t>入ります。テキストが入ります。テキストが入ります。テキストが入ります。テキストが入ります</a:t>
            </a:r>
            <a:endParaRPr lang="ja-JP" altLang="en-US" sz="900"/>
          </a:p>
        </p:txBody>
      </p:sp>
      <p:sp>
        <p:nvSpPr>
          <p:cNvPr id="153" name="テキスト ボックス 152">
            <a:extLst>
              <a:ext uri="{FF2B5EF4-FFF2-40B4-BE49-F238E27FC236}">
                <a16:creationId xmlns:a16="http://schemas.microsoft.com/office/drawing/2014/main" id="{16E57B31-9B03-EDC8-5971-77AE959AC525}"/>
              </a:ext>
            </a:extLst>
          </p:cNvPr>
          <p:cNvSpPr txBox="1"/>
          <p:nvPr/>
        </p:nvSpPr>
        <p:spPr>
          <a:xfrm>
            <a:off x="4060988" y="4607567"/>
            <a:ext cx="2651824" cy="323165"/>
          </a:xfrm>
          <a:prstGeom prst="rect">
            <a:avLst/>
          </a:prstGeom>
          <a:noFill/>
        </p:spPr>
        <p:txBody>
          <a:bodyPr wrap="square" rtlCol="0">
            <a:spAutoFit/>
          </a:bodyPr>
          <a:lstStyle/>
          <a:p>
            <a:pPr marL="12700" algn="ctr">
              <a:lnSpc>
                <a:spcPct val="100000"/>
              </a:lnSpc>
              <a:spcBef>
                <a:spcPts val="100"/>
              </a:spcBef>
            </a:pPr>
            <a:r>
              <a:rPr lang="ja-JP" altLang="en-US" sz="1500" b="1" spc="-40">
                <a:solidFill>
                  <a:srgbClr val="FFFFFF"/>
                </a:solidFill>
                <a:latin typeface="Yu Gothic" panose="020B0400000000000000" pitchFamily="34" charset="-128"/>
                <a:ea typeface="Yu Gothic" panose="020B0400000000000000" pitchFamily="34" charset="-128"/>
                <a:cs typeface="YuGothic Bold"/>
              </a:rPr>
              <a:t>テキストが入ります</a:t>
            </a:r>
            <a:endParaRPr lang="ja-JP" altLang="en-US" sz="1500" b="1" dirty="0">
              <a:latin typeface="Yu Gothic" panose="020B0400000000000000" pitchFamily="34" charset="-128"/>
              <a:ea typeface="Yu Gothic" panose="020B0400000000000000" pitchFamily="34" charset="-128"/>
              <a:cs typeface="YuGothic Bold"/>
            </a:endParaRPr>
          </a:p>
        </p:txBody>
      </p:sp>
      <p:sp>
        <p:nvSpPr>
          <p:cNvPr id="154" name="三角形 153">
            <a:extLst>
              <a:ext uri="{FF2B5EF4-FFF2-40B4-BE49-F238E27FC236}">
                <a16:creationId xmlns:a16="http://schemas.microsoft.com/office/drawing/2014/main" id="{4D9259AE-37F0-4614-9E59-714CB3F778EE}"/>
              </a:ext>
            </a:extLst>
          </p:cNvPr>
          <p:cNvSpPr/>
          <p:nvPr/>
        </p:nvSpPr>
        <p:spPr>
          <a:xfrm rot="10800000">
            <a:off x="5274271" y="1591100"/>
            <a:ext cx="225257" cy="114756"/>
          </a:xfrm>
          <a:prstGeom prst="triangle">
            <a:avLst/>
          </a:prstGeom>
          <a:solidFill>
            <a:srgbClr val="3B9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5" name="三角形 154">
            <a:extLst>
              <a:ext uri="{FF2B5EF4-FFF2-40B4-BE49-F238E27FC236}">
                <a16:creationId xmlns:a16="http://schemas.microsoft.com/office/drawing/2014/main" id="{33700A9A-540B-FA37-8C52-36CDFEE72681}"/>
              </a:ext>
            </a:extLst>
          </p:cNvPr>
          <p:cNvSpPr/>
          <p:nvPr/>
        </p:nvSpPr>
        <p:spPr>
          <a:xfrm rot="10800000">
            <a:off x="5274271" y="2319817"/>
            <a:ext cx="225257" cy="114756"/>
          </a:xfrm>
          <a:prstGeom prst="triangle">
            <a:avLst/>
          </a:prstGeom>
          <a:solidFill>
            <a:srgbClr val="3B9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三角形 155">
            <a:extLst>
              <a:ext uri="{FF2B5EF4-FFF2-40B4-BE49-F238E27FC236}">
                <a16:creationId xmlns:a16="http://schemas.microsoft.com/office/drawing/2014/main" id="{75BF3766-9976-70DA-CAE5-98BE8878823F}"/>
              </a:ext>
            </a:extLst>
          </p:cNvPr>
          <p:cNvSpPr/>
          <p:nvPr/>
        </p:nvSpPr>
        <p:spPr>
          <a:xfrm rot="10800000">
            <a:off x="5274271" y="3055542"/>
            <a:ext cx="225257" cy="114756"/>
          </a:xfrm>
          <a:prstGeom prst="triangle">
            <a:avLst/>
          </a:prstGeom>
          <a:solidFill>
            <a:srgbClr val="3B9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7" name="三角形 156">
            <a:extLst>
              <a:ext uri="{FF2B5EF4-FFF2-40B4-BE49-F238E27FC236}">
                <a16:creationId xmlns:a16="http://schemas.microsoft.com/office/drawing/2014/main" id="{B1E63BAD-62C2-23C8-D47C-8FD67DBF167B}"/>
              </a:ext>
            </a:extLst>
          </p:cNvPr>
          <p:cNvSpPr/>
          <p:nvPr/>
        </p:nvSpPr>
        <p:spPr>
          <a:xfrm rot="10800000">
            <a:off x="5274271" y="3794769"/>
            <a:ext cx="225257" cy="114756"/>
          </a:xfrm>
          <a:prstGeom prst="triangle">
            <a:avLst/>
          </a:prstGeom>
          <a:solidFill>
            <a:srgbClr val="3B94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object 54">
            <a:extLst>
              <a:ext uri="{FF2B5EF4-FFF2-40B4-BE49-F238E27FC236}">
                <a16:creationId xmlns:a16="http://schemas.microsoft.com/office/drawing/2014/main" id="{371A985A-821E-DA75-B55F-3DC92498DFD5}"/>
              </a:ext>
            </a:extLst>
          </p:cNvPr>
          <p:cNvSpPr txBox="1"/>
          <p:nvPr/>
        </p:nvSpPr>
        <p:spPr>
          <a:xfrm>
            <a:off x="4935201" y="5080304"/>
            <a:ext cx="930275" cy="166712"/>
          </a:xfrm>
          <a:prstGeom prst="rect">
            <a:avLst/>
          </a:prstGeom>
        </p:spPr>
        <p:txBody>
          <a:bodyPr vert="horz" wrap="square" lIns="0" tIns="12700" rIns="0" bIns="0" rtlCol="0">
            <a:spAutoFit/>
          </a:bodyPr>
          <a:lstStyle/>
          <a:p>
            <a:pPr marL="12700" algn="ctr">
              <a:lnSpc>
                <a:spcPct val="100000"/>
              </a:lnSpc>
              <a:spcBef>
                <a:spcPts val="100"/>
              </a:spcBef>
            </a:pPr>
            <a:r>
              <a:rPr lang="ja-JP" altLang="en-US" sz="1000" b="1" spc="-65">
                <a:solidFill>
                  <a:srgbClr val="726658"/>
                </a:solidFill>
                <a:latin typeface="Yu Gothic" panose="020B0400000000000000" pitchFamily="34" charset="-128"/>
                <a:ea typeface="Yu Gothic" panose="020B0400000000000000" pitchFamily="34" charset="-128"/>
                <a:cs typeface="YuGothic Bold"/>
              </a:rPr>
              <a:t>テキスト</a:t>
            </a:r>
            <a:endParaRPr sz="1000" b="1" dirty="0">
              <a:latin typeface="Yu Gothic" panose="020B0400000000000000" pitchFamily="34" charset="-128"/>
              <a:ea typeface="Yu Gothic" panose="020B0400000000000000" pitchFamily="34" charset="-128"/>
              <a:cs typeface="YuGothic Bold"/>
            </a:endParaRPr>
          </a:p>
        </p:txBody>
      </p:sp>
      <p:sp>
        <p:nvSpPr>
          <p:cNvPr id="159" name="object 54">
            <a:extLst>
              <a:ext uri="{FF2B5EF4-FFF2-40B4-BE49-F238E27FC236}">
                <a16:creationId xmlns:a16="http://schemas.microsoft.com/office/drawing/2014/main" id="{129EA0F1-AEF4-4556-C1CA-28E3E7E06C68}"/>
              </a:ext>
            </a:extLst>
          </p:cNvPr>
          <p:cNvSpPr txBox="1"/>
          <p:nvPr/>
        </p:nvSpPr>
        <p:spPr>
          <a:xfrm>
            <a:off x="6030075" y="5080304"/>
            <a:ext cx="930275" cy="166712"/>
          </a:xfrm>
          <a:prstGeom prst="rect">
            <a:avLst/>
          </a:prstGeom>
        </p:spPr>
        <p:txBody>
          <a:bodyPr vert="horz" wrap="square" lIns="0" tIns="12700" rIns="0" bIns="0" rtlCol="0">
            <a:spAutoFit/>
          </a:bodyPr>
          <a:lstStyle/>
          <a:p>
            <a:pPr marL="12700" algn="ctr">
              <a:lnSpc>
                <a:spcPct val="100000"/>
              </a:lnSpc>
              <a:spcBef>
                <a:spcPts val="100"/>
              </a:spcBef>
            </a:pPr>
            <a:r>
              <a:rPr lang="ja-JP" altLang="en-US" sz="1000" b="1" spc="-65">
                <a:solidFill>
                  <a:srgbClr val="726658"/>
                </a:solidFill>
                <a:latin typeface="Yu Gothic" panose="020B0400000000000000" pitchFamily="34" charset="-128"/>
                <a:ea typeface="Yu Gothic" panose="020B0400000000000000" pitchFamily="34" charset="-128"/>
                <a:cs typeface="YuGothic Bold"/>
              </a:rPr>
              <a:t>テキスト</a:t>
            </a:r>
            <a:endParaRPr sz="1000" b="1" dirty="0">
              <a:latin typeface="Yu Gothic" panose="020B0400000000000000" pitchFamily="34" charset="-128"/>
              <a:ea typeface="Yu Gothic" panose="020B0400000000000000" pitchFamily="34" charset="-128"/>
              <a:cs typeface="YuGothic Bold"/>
            </a:endParaRPr>
          </a:p>
        </p:txBody>
      </p:sp>
      <p:pic>
        <p:nvPicPr>
          <p:cNvPr id="167" name="図 166" descr="図形 が含まれている画像&#10;&#10;自動的に生成された説明">
            <a:extLst>
              <a:ext uri="{FF2B5EF4-FFF2-40B4-BE49-F238E27FC236}">
                <a16:creationId xmlns:a16="http://schemas.microsoft.com/office/drawing/2014/main" id="{3456B73C-CE12-DE26-FF92-10AB7A3E78D0}"/>
              </a:ext>
            </a:extLst>
          </p:cNvPr>
          <p:cNvPicPr>
            <a:picLocks noChangeAspect="1"/>
          </p:cNvPicPr>
          <p:nvPr/>
        </p:nvPicPr>
        <p:blipFill>
          <a:blip r:embed="rId18">
            <a:duotone>
              <a:prstClr val="black"/>
              <a:schemeClr val="bg1">
                <a:lumMod val="65000"/>
                <a:tint val="45000"/>
                <a:satMod val="400000"/>
              </a:schemeClr>
            </a:duotone>
            <a:extLst>
              <a:ext uri="{28A0092B-C50C-407E-A947-70E740481C1C}">
                <a14:useLocalDpi xmlns:a14="http://schemas.microsoft.com/office/drawing/2010/main" val="0"/>
              </a:ext>
            </a:extLst>
          </a:blip>
          <a:srcRect l="10035" t="10417" r="9383" b="7496"/>
          <a:stretch>
            <a:fillRect/>
          </a:stretch>
        </p:blipFill>
        <p:spPr>
          <a:xfrm rot="21220161">
            <a:off x="7443440" y="3824376"/>
            <a:ext cx="1431501" cy="944051"/>
          </a:xfrm>
          <a:custGeom>
            <a:avLst/>
            <a:gdLst>
              <a:gd name="connsiteX0" fmla="*/ 0 w 1813624"/>
              <a:gd name="connsiteY0" fmla="*/ 0 h 1196055"/>
              <a:gd name="connsiteX1" fmla="*/ 1813624 w 1813624"/>
              <a:gd name="connsiteY1" fmla="*/ 0 h 1196055"/>
              <a:gd name="connsiteX2" fmla="*/ 1813624 w 1813624"/>
              <a:gd name="connsiteY2" fmla="*/ 1196055 h 1196055"/>
              <a:gd name="connsiteX3" fmla="*/ 0 w 1813624"/>
              <a:gd name="connsiteY3" fmla="*/ 1196055 h 1196055"/>
            </a:gdLst>
            <a:ahLst/>
            <a:cxnLst>
              <a:cxn ang="0">
                <a:pos x="connsiteX0" y="connsiteY0"/>
              </a:cxn>
              <a:cxn ang="0">
                <a:pos x="connsiteX1" y="connsiteY1"/>
              </a:cxn>
              <a:cxn ang="0">
                <a:pos x="connsiteX2" y="connsiteY2"/>
              </a:cxn>
              <a:cxn ang="0">
                <a:pos x="connsiteX3" y="connsiteY3"/>
              </a:cxn>
            </a:cxnLst>
            <a:rect l="l" t="t" r="r" b="b"/>
            <a:pathLst>
              <a:path w="1813624" h="1196055">
                <a:moveTo>
                  <a:pt x="0" y="0"/>
                </a:moveTo>
                <a:lnTo>
                  <a:pt x="1813624" y="0"/>
                </a:lnTo>
                <a:lnTo>
                  <a:pt x="1813624" y="1196055"/>
                </a:lnTo>
                <a:lnTo>
                  <a:pt x="0" y="1196055"/>
                </a:lnTo>
                <a:close/>
              </a:path>
            </a:pathLst>
          </a:custGeom>
          <a:ln w="38100">
            <a:solidFill>
              <a:schemeClr val="bg1"/>
            </a:solidFill>
          </a:ln>
        </p:spPr>
        <p:style>
          <a:lnRef idx="0">
            <a:schemeClr val="accent1"/>
          </a:lnRef>
          <a:fillRef idx="3">
            <a:schemeClr val="accent1"/>
          </a:fillRef>
          <a:effectRef idx="3">
            <a:schemeClr val="accent1"/>
          </a:effectRef>
          <a:fontRef idx="minor">
            <a:schemeClr val="lt1"/>
          </a:fontRef>
        </p:style>
      </p:pic>
      <p:pic>
        <p:nvPicPr>
          <p:cNvPr id="168" name="図 167" descr="図形 が含まれている画像&#10;&#10;自動的に生成された説明">
            <a:extLst>
              <a:ext uri="{FF2B5EF4-FFF2-40B4-BE49-F238E27FC236}">
                <a16:creationId xmlns:a16="http://schemas.microsoft.com/office/drawing/2014/main" id="{92BFD67E-C996-112C-2516-606264454EB5}"/>
              </a:ext>
            </a:extLst>
          </p:cNvPr>
          <p:cNvPicPr>
            <a:picLocks noChangeAspect="1"/>
          </p:cNvPicPr>
          <p:nvPr/>
        </p:nvPicPr>
        <p:blipFill>
          <a:blip r:embed="rId18">
            <a:duotone>
              <a:prstClr val="black"/>
              <a:schemeClr val="bg1">
                <a:lumMod val="65000"/>
                <a:tint val="45000"/>
                <a:satMod val="400000"/>
              </a:schemeClr>
            </a:duotone>
            <a:extLst>
              <a:ext uri="{28A0092B-C50C-407E-A947-70E740481C1C}">
                <a14:useLocalDpi xmlns:a14="http://schemas.microsoft.com/office/drawing/2010/main" val="0"/>
              </a:ext>
            </a:extLst>
          </a:blip>
          <a:srcRect l="10035" t="10417" r="9383" b="7496"/>
          <a:stretch>
            <a:fillRect/>
          </a:stretch>
        </p:blipFill>
        <p:spPr>
          <a:xfrm rot="679867">
            <a:off x="8953884" y="3860458"/>
            <a:ext cx="1377253" cy="908276"/>
          </a:xfrm>
          <a:custGeom>
            <a:avLst/>
            <a:gdLst>
              <a:gd name="connsiteX0" fmla="*/ 0 w 1813624"/>
              <a:gd name="connsiteY0" fmla="*/ 0 h 1196055"/>
              <a:gd name="connsiteX1" fmla="*/ 1813624 w 1813624"/>
              <a:gd name="connsiteY1" fmla="*/ 0 h 1196055"/>
              <a:gd name="connsiteX2" fmla="*/ 1813624 w 1813624"/>
              <a:gd name="connsiteY2" fmla="*/ 1196055 h 1196055"/>
              <a:gd name="connsiteX3" fmla="*/ 0 w 1813624"/>
              <a:gd name="connsiteY3" fmla="*/ 1196055 h 1196055"/>
            </a:gdLst>
            <a:ahLst/>
            <a:cxnLst>
              <a:cxn ang="0">
                <a:pos x="connsiteX0" y="connsiteY0"/>
              </a:cxn>
              <a:cxn ang="0">
                <a:pos x="connsiteX1" y="connsiteY1"/>
              </a:cxn>
              <a:cxn ang="0">
                <a:pos x="connsiteX2" y="connsiteY2"/>
              </a:cxn>
              <a:cxn ang="0">
                <a:pos x="connsiteX3" y="connsiteY3"/>
              </a:cxn>
            </a:cxnLst>
            <a:rect l="l" t="t" r="r" b="b"/>
            <a:pathLst>
              <a:path w="1813624" h="1196055">
                <a:moveTo>
                  <a:pt x="0" y="0"/>
                </a:moveTo>
                <a:lnTo>
                  <a:pt x="1813624" y="0"/>
                </a:lnTo>
                <a:lnTo>
                  <a:pt x="1813624" y="1196055"/>
                </a:lnTo>
                <a:lnTo>
                  <a:pt x="0" y="1196055"/>
                </a:lnTo>
                <a:close/>
              </a:path>
            </a:pathLst>
          </a:custGeom>
          <a:ln w="38100">
            <a:solidFill>
              <a:schemeClr val="bg1"/>
            </a:solidFill>
          </a:ln>
        </p:spPr>
        <p:style>
          <a:lnRef idx="0">
            <a:schemeClr val="accent1"/>
          </a:lnRef>
          <a:fillRef idx="3">
            <a:schemeClr val="accent1"/>
          </a:fillRef>
          <a:effectRef idx="3">
            <a:schemeClr val="accent1"/>
          </a:effectRef>
          <a:fontRef idx="minor">
            <a:schemeClr val="lt1"/>
          </a:fontRef>
        </p:style>
      </p:pic>
      <p:grpSp>
        <p:nvGrpSpPr>
          <p:cNvPr id="175" name="グループ化 174">
            <a:extLst>
              <a:ext uri="{FF2B5EF4-FFF2-40B4-BE49-F238E27FC236}">
                <a16:creationId xmlns:a16="http://schemas.microsoft.com/office/drawing/2014/main" id="{7957BECF-DDCF-1143-DDAE-96961C53CFA0}"/>
              </a:ext>
            </a:extLst>
          </p:cNvPr>
          <p:cNvGrpSpPr/>
          <p:nvPr/>
        </p:nvGrpSpPr>
        <p:grpSpPr>
          <a:xfrm>
            <a:off x="7450213" y="874621"/>
            <a:ext cx="2972435" cy="611467"/>
            <a:chOff x="7450213" y="874621"/>
            <a:chExt cx="2972435" cy="611467"/>
          </a:xfrm>
        </p:grpSpPr>
        <p:sp>
          <p:nvSpPr>
            <p:cNvPr id="171" name="object 22">
              <a:extLst>
                <a:ext uri="{FF2B5EF4-FFF2-40B4-BE49-F238E27FC236}">
                  <a16:creationId xmlns:a16="http://schemas.microsoft.com/office/drawing/2014/main" id="{54D17E61-5CCE-7034-1B12-23634CD1D5B8}"/>
                </a:ext>
              </a:extLst>
            </p:cNvPr>
            <p:cNvSpPr txBox="1"/>
            <p:nvPr/>
          </p:nvSpPr>
          <p:spPr>
            <a:xfrm>
              <a:off x="7450213" y="874621"/>
              <a:ext cx="2905991" cy="212879"/>
            </a:xfrm>
            <a:prstGeom prst="rect">
              <a:avLst/>
            </a:prstGeom>
          </p:spPr>
          <p:txBody>
            <a:bodyPr vert="horz" wrap="square" lIns="0" tIns="12700" rIns="0" bIns="0" rtlCol="0">
              <a:spAutoFit/>
            </a:bodyPr>
            <a:lstStyle/>
            <a:p>
              <a:pPr marL="12700">
                <a:lnSpc>
                  <a:spcPct val="100000"/>
                </a:lnSpc>
                <a:spcBef>
                  <a:spcPts val="100"/>
                </a:spcBef>
              </a:pPr>
              <a:r>
                <a:rPr lang="en-US" altLang="ja-JP" sz="1300" b="1" dirty="0">
                  <a:solidFill>
                    <a:srgbClr val="3B945F"/>
                  </a:solidFill>
                  <a:latin typeface="Yu Gothic" panose="020B0400000000000000" pitchFamily="34" charset="-128"/>
                  <a:ea typeface="Yu Gothic" panose="020B0400000000000000" pitchFamily="34" charset="-128"/>
                  <a:cs typeface="YuGothic Bold"/>
                </a:rPr>
                <a:t>1.</a:t>
              </a:r>
              <a:r>
                <a:rPr lang="ja-JP" altLang="en-US" sz="1300" b="1">
                  <a:solidFill>
                    <a:srgbClr val="3B945F"/>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3B945F"/>
                </a:solidFill>
                <a:latin typeface="Yu Gothic" panose="020B0400000000000000" pitchFamily="34" charset="-128"/>
                <a:ea typeface="Yu Gothic" panose="020B0400000000000000" pitchFamily="34" charset="-128"/>
                <a:cs typeface="YuGothic Bold"/>
              </a:endParaRPr>
            </a:p>
          </p:txBody>
        </p:sp>
        <p:sp>
          <p:nvSpPr>
            <p:cNvPr id="172" name="object 23">
              <a:extLst>
                <a:ext uri="{FF2B5EF4-FFF2-40B4-BE49-F238E27FC236}">
                  <a16:creationId xmlns:a16="http://schemas.microsoft.com/office/drawing/2014/main" id="{A7581E6C-9CEB-69D4-C6F6-80B63CD22821}"/>
                </a:ext>
              </a:extLst>
            </p:cNvPr>
            <p:cNvSpPr/>
            <p:nvPr/>
          </p:nvSpPr>
          <p:spPr>
            <a:xfrm>
              <a:off x="7477395" y="1134868"/>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73" name="object 24">
              <a:extLst>
                <a:ext uri="{FF2B5EF4-FFF2-40B4-BE49-F238E27FC236}">
                  <a16:creationId xmlns:a16="http://schemas.microsoft.com/office/drawing/2014/main" id="{B0BE963C-F6B9-5BE0-364F-49D5ED6F6CD2}"/>
                </a:ext>
              </a:extLst>
            </p:cNvPr>
            <p:cNvSpPr txBox="1"/>
            <p:nvPr/>
          </p:nvSpPr>
          <p:spPr>
            <a:xfrm>
              <a:off x="7450213" y="1175041"/>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grpSp>
      <p:grpSp>
        <p:nvGrpSpPr>
          <p:cNvPr id="176" name="グループ化 175">
            <a:extLst>
              <a:ext uri="{FF2B5EF4-FFF2-40B4-BE49-F238E27FC236}">
                <a16:creationId xmlns:a16="http://schemas.microsoft.com/office/drawing/2014/main" id="{1F7CB25E-F094-D58D-B2D0-448E47E40C00}"/>
              </a:ext>
            </a:extLst>
          </p:cNvPr>
          <p:cNvGrpSpPr/>
          <p:nvPr/>
        </p:nvGrpSpPr>
        <p:grpSpPr>
          <a:xfrm>
            <a:off x="7450213" y="1569850"/>
            <a:ext cx="2972435" cy="611467"/>
            <a:chOff x="7450213" y="874621"/>
            <a:chExt cx="2972435" cy="611467"/>
          </a:xfrm>
        </p:grpSpPr>
        <p:sp>
          <p:nvSpPr>
            <p:cNvPr id="177" name="object 22">
              <a:extLst>
                <a:ext uri="{FF2B5EF4-FFF2-40B4-BE49-F238E27FC236}">
                  <a16:creationId xmlns:a16="http://schemas.microsoft.com/office/drawing/2014/main" id="{CC43A757-9555-A05A-A8A8-A04D4E910FE2}"/>
                </a:ext>
              </a:extLst>
            </p:cNvPr>
            <p:cNvSpPr txBox="1"/>
            <p:nvPr/>
          </p:nvSpPr>
          <p:spPr>
            <a:xfrm>
              <a:off x="7450213" y="874621"/>
              <a:ext cx="2905991" cy="212879"/>
            </a:xfrm>
            <a:prstGeom prst="rect">
              <a:avLst/>
            </a:prstGeom>
          </p:spPr>
          <p:txBody>
            <a:bodyPr vert="horz" wrap="square" lIns="0" tIns="12700" rIns="0" bIns="0" rtlCol="0">
              <a:spAutoFit/>
            </a:bodyPr>
            <a:lstStyle/>
            <a:p>
              <a:pPr marL="12700">
                <a:lnSpc>
                  <a:spcPct val="100000"/>
                </a:lnSpc>
                <a:spcBef>
                  <a:spcPts val="100"/>
                </a:spcBef>
              </a:pPr>
              <a:r>
                <a:rPr lang="en-US" altLang="ja-JP" sz="1300" b="1" dirty="0">
                  <a:solidFill>
                    <a:srgbClr val="3B945F"/>
                  </a:solidFill>
                  <a:latin typeface="Yu Gothic" panose="020B0400000000000000" pitchFamily="34" charset="-128"/>
                  <a:ea typeface="Yu Gothic" panose="020B0400000000000000" pitchFamily="34" charset="-128"/>
                  <a:cs typeface="YuGothic Bold"/>
                </a:rPr>
                <a:t>2.</a:t>
              </a:r>
              <a:r>
                <a:rPr lang="ja-JP" altLang="en-US" sz="1300" b="1">
                  <a:solidFill>
                    <a:srgbClr val="3B945F"/>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3B945F"/>
                </a:solidFill>
                <a:latin typeface="Yu Gothic" panose="020B0400000000000000" pitchFamily="34" charset="-128"/>
                <a:ea typeface="Yu Gothic" panose="020B0400000000000000" pitchFamily="34" charset="-128"/>
                <a:cs typeface="YuGothic Bold"/>
              </a:endParaRPr>
            </a:p>
          </p:txBody>
        </p:sp>
        <p:sp>
          <p:nvSpPr>
            <p:cNvPr id="178" name="object 23">
              <a:extLst>
                <a:ext uri="{FF2B5EF4-FFF2-40B4-BE49-F238E27FC236}">
                  <a16:creationId xmlns:a16="http://schemas.microsoft.com/office/drawing/2014/main" id="{2D025ED2-64A8-A17D-5DE0-7DA9236855B1}"/>
                </a:ext>
              </a:extLst>
            </p:cNvPr>
            <p:cNvSpPr/>
            <p:nvPr/>
          </p:nvSpPr>
          <p:spPr>
            <a:xfrm>
              <a:off x="7477395" y="1134868"/>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79" name="object 24">
              <a:extLst>
                <a:ext uri="{FF2B5EF4-FFF2-40B4-BE49-F238E27FC236}">
                  <a16:creationId xmlns:a16="http://schemas.microsoft.com/office/drawing/2014/main" id="{7805A168-99F2-FD65-EE4B-AD2734865980}"/>
                </a:ext>
              </a:extLst>
            </p:cNvPr>
            <p:cNvSpPr txBox="1"/>
            <p:nvPr/>
          </p:nvSpPr>
          <p:spPr>
            <a:xfrm>
              <a:off x="7450213" y="1175041"/>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grpSp>
      <p:grpSp>
        <p:nvGrpSpPr>
          <p:cNvPr id="180" name="グループ化 179">
            <a:extLst>
              <a:ext uri="{FF2B5EF4-FFF2-40B4-BE49-F238E27FC236}">
                <a16:creationId xmlns:a16="http://schemas.microsoft.com/office/drawing/2014/main" id="{58FCB359-0D3C-3C7A-A511-BE1138130D0A}"/>
              </a:ext>
            </a:extLst>
          </p:cNvPr>
          <p:cNvGrpSpPr/>
          <p:nvPr/>
        </p:nvGrpSpPr>
        <p:grpSpPr>
          <a:xfrm>
            <a:off x="7450213" y="2274579"/>
            <a:ext cx="2972435" cy="611467"/>
            <a:chOff x="7450213" y="874621"/>
            <a:chExt cx="2972435" cy="611467"/>
          </a:xfrm>
        </p:grpSpPr>
        <p:sp>
          <p:nvSpPr>
            <p:cNvPr id="181" name="object 22">
              <a:extLst>
                <a:ext uri="{FF2B5EF4-FFF2-40B4-BE49-F238E27FC236}">
                  <a16:creationId xmlns:a16="http://schemas.microsoft.com/office/drawing/2014/main" id="{6413C757-6890-9122-DA17-6394AFBF6A0D}"/>
                </a:ext>
              </a:extLst>
            </p:cNvPr>
            <p:cNvSpPr txBox="1"/>
            <p:nvPr/>
          </p:nvSpPr>
          <p:spPr>
            <a:xfrm>
              <a:off x="7450213" y="874621"/>
              <a:ext cx="2905991" cy="212879"/>
            </a:xfrm>
            <a:prstGeom prst="rect">
              <a:avLst/>
            </a:prstGeom>
          </p:spPr>
          <p:txBody>
            <a:bodyPr vert="horz" wrap="square" lIns="0" tIns="12700" rIns="0" bIns="0" rtlCol="0">
              <a:spAutoFit/>
            </a:bodyPr>
            <a:lstStyle/>
            <a:p>
              <a:pPr marL="12700">
                <a:lnSpc>
                  <a:spcPct val="100000"/>
                </a:lnSpc>
                <a:spcBef>
                  <a:spcPts val="100"/>
                </a:spcBef>
              </a:pPr>
              <a:r>
                <a:rPr lang="en-US" altLang="ja-JP" sz="1300" b="1" dirty="0">
                  <a:solidFill>
                    <a:srgbClr val="3B945F"/>
                  </a:solidFill>
                  <a:latin typeface="Yu Gothic" panose="020B0400000000000000" pitchFamily="34" charset="-128"/>
                  <a:ea typeface="Yu Gothic" panose="020B0400000000000000" pitchFamily="34" charset="-128"/>
                  <a:cs typeface="YuGothic Bold"/>
                </a:rPr>
                <a:t>3.</a:t>
              </a:r>
              <a:r>
                <a:rPr lang="ja-JP" altLang="en-US" sz="1300" b="1">
                  <a:solidFill>
                    <a:srgbClr val="3B945F"/>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3B945F"/>
                </a:solidFill>
                <a:latin typeface="Yu Gothic" panose="020B0400000000000000" pitchFamily="34" charset="-128"/>
                <a:ea typeface="Yu Gothic" panose="020B0400000000000000" pitchFamily="34" charset="-128"/>
                <a:cs typeface="YuGothic Bold"/>
              </a:endParaRPr>
            </a:p>
          </p:txBody>
        </p:sp>
        <p:sp>
          <p:nvSpPr>
            <p:cNvPr id="182" name="object 23">
              <a:extLst>
                <a:ext uri="{FF2B5EF4-FFF2-40B4-BE49-F238E27FC236}">
                  <a16:creationId xmlns:a16="http://schemas.microsoft.com/office/drawing/2014/main" id="{BFF8B64D-0D2A-4768-2285-C88BEBBC440E}"/>
                </a:ext>
              </a:extLst>
            </p:cNvPr>
            <p:cNvSpPr/>
            <p:nvPr/>
          </p:nvSpPr>
          <p:spPr>
            <a:xfrm>
              <a:off x="7477395" y="1134868"/>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83" name="object 24">
              <a:extLst>
                <a:ext uri="{FF2B5EF4-FFF2-40B4-BE49-F238E27FC236}">
                  <a16:creationId xmlns:a16="http://schemas.microsoft.com/office/drawing/2014/main" id="{8B1B25A3-6F42-0EA8-8128-945A2C3D3240}"/>
                </a:ext>
              </a:extLst>
            </p:cNvPr>
            <p:cNvSpPr txBox="1"/>
            <p:nvPr/>
          </p:nvSpPr>
          <p:spPr>
            <a:xfrm>
              <a:off x="7450213" y="1175041"/>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grpSp>
      <p:grpSp>
        <p:nvGrpSpPr>
          <p:cNvPr id="184" name="グループ化 183">
            <a:extLst>
              <a:ext uri="{FF2B5EF4-FFF2-40B4-BE49-F238E27FC236}">
                <a16:creationId xmlns:a16="http://schemas.microsoft.com/office/drawing/2014/main" id="{E58E62CB-C30F-DD5A-C3FD-F2555AF4D054}"/>
              </a:ext>
            </a:extLst>
          </p:cNvPr>
          <p:cNvGrpSpPr/>
          <p:nvPr/>
        </p:nvGrpSpPr>
        <p:grpSpPr>
          <a:xfrm>
            <a:off x="7450213" y="2960231"/>
            <a:ext cx="2972435" cy="611467"/>
            <a:chOff x="7450213" y="874621"/>
            <a:chExt cx="2972435" cy="611467"/>
          </a:xfrm>
        </p:grpSpPr>
        <p:sp>
          <p:nvSpPr>
            <p:cNvPr id="185" name="object 22">
              <a:extLst>
                <a:ext uri="{FF2B5EF4-FFF2-40B4-BE49-F238E27FC236}">
                  <a16:creationId xmlns:a16="http://schemas.microsoft.com/office/drawing/2014/main" id="{D64C26AB-00A3-CA47-10F7-9D27B61C3107}"/>
                </a:ext>
              </a:extLst>
            </p:cNvPr>
            <p:cNvSpPr txBox="1"/>
            <p:nvPr/>
          </p:nvSpPr>
          <p:spPr>
            <a:xfrm>
              <a:off x="7450213" y="874621"/>
              <a:ext cx="2905991" cy="212879"/>
            </a:xfrm>
            <a:prstGeom prst="rect">
              <a:avLst/>
            </a:prstGeom>
          </p:spPr>
          <p:txBody>
            <a:bodyPr vert="horz" wrap="square" lIns="0" tIns="12700" rIns="0" bIns="0" rtlCol="0">
              <a:spAutoFit/>
            </a:bodyPr>
            <a:lstStyle/>
            <a:p>
              <a:pPr marL="12700">
                <a:lnSpc>
                  <a:spcPct val="100000"/>
                </a:lnSpc>
                <a:spcBef>
                  <a:spcPts val="100"/>
                </a:spcBef>
              </a:pPr>
              <a:r>
                <a:rPr lang="en-US" altLang="ja-JP" sz="1300" b="1" dirty="0">
                  <a:solidFill>
                    <a:srgbClr val="3B945F"/>
                  </a:solidFill>
                  <a:latin typeface="Yu Gothic" panose="020B0400000000000000" pitchFamily="34" charset="-128"/>
                  <a:ea typeface="Yu Gothic" panose="020B0400000000000000" pitchFamily="34" charset="-128"/>
                  <a:cs typeface="YuGothic Bold"/>
                </a:rPr>
                <a:t>4.</a:t>
              </a:r>
              <a:r>
                <a:rPr lang="ja-JP" altLang="en-US" sz="1300" b="1">
                  <a:solidFill>
                    <a:srgbClr val="3B945F"/>
                  </a:solidFill>
                  <a:latin typeface="Yu Gothic" panose="020B0400000000000000" pitchFamily="34" charset="-128"/>
                  <a:ea typeface="Yu Gothic" panose="020B0400000000000000" pitchFamily="34" charset="-128"/>
                  <a:cs typeface="YuGothic Bold"/>
                </a:rPr>
                <a:t>テキストが入ります。</a:t>
              </a:r>
              <a:endParaRPr lang="en-US" altLang="ja-JP" sz="1300" b="1" dirty="0">
                <a:solidFill>
                  <a:srgbClr val="3B945F"/>
                </a:solidFill>
                <a:latin typeface="Yu Gothic" panose="020B0400000000000000" pitchFamily="34" charset="-128"/>
                <a:ea typeface="Yu Gothic" panose="020B0400000000000000" pitchFamily="34" charset="-128"/>
                <a:cs typeface="YuGothic Bold"/>
              </a:endParaRPr>
            </a:p>
          </p:txBody>
        </p:sp>
        <p:sp>
          <p:nvSpPr>
            <p:cNvPr id="186" name="object 23">
              <a:extLst>
                <a:ext uri="{FF2B5EF4-FFF2-40B4-BE49-F238E27FC236}">
                  <a16:creationId xmlns:a16="http://schemas.microsoft.com/office/drawing/2014/main" id="{AA212453-5B56-C23C-D93B-765B05BCA263}"/>
                </a:ext>
              </a:extLst>
            </p:cNvPr>
            <p:cNvSpPr/>
            <p:nvPr/>
          </p:nvSpPr>
          <p:spPr>
            <a:xfrm>
              <a:off x="7477395" y="1134868"/>
              <a:ext cx="2934970" cy="0"/>
            </a:xfrm>
            <a:custGeom>
              <a:avLst/>
              <a:gdLst/>
              <a:ahLst/>
              <a:cxnLst/>
              <a:rect l="l" t="t" r="r" b="b"/>
              <a:pathLst>
                <a:path w="2934970">
                  <a:moveTo>
                    <a:pt x="0" y="0"/>
                  </a:moveTo>
                  <a:lnTo>
                    <a:pt x="2934830" y="0"/>
                  </a:lnTo>
                </a:path>
              </a:pathLst>
            </a:custGeom>
            <a:ln w="25400" cap="rnd">
              <a:solidFill>
                <a:srgbClr val="4A986A"/>
              </a:solidFill>
              <a:prstDash val="dot"/>
              <a:bevel/>
            </a:ln>
          </p:spPr>
          <p:txBody>
            <a:bodyPr wrap="square" lIns="0" tIns="0" rIns="0" bIns="0" rtlCol="0"/>
            <a:lstStyle/>
            <a:p>
              <a:endParaRPr>
                <a:latin typeface="Yu Gothic" panose="020B0400000000000000" pitchFamily="34" charset="-128"/>
                <a:ea typeface="Yu Gothic" panose="020B0400000000000000" pitchFamily="34" charset="-128"/>
              </a:endParaRPr>
            </a:p>
          </p:txBody>
        </p:sp>
        <p:sp>
          <p:nvSpPr>
            <p:cNvPr id="187" name="object 24">
              <a:extLst>
                <a:ext uri="{FF2B5EF4-FFF2-40B4-BE49-F238E27FC236}">
                  <a16:creationId xmlns:a16="http://schemas.microsoft.com/office/drawing/2014/main" id="{07123CA8-A3AB-9875-8BAE-049DCB077333}"/>
                </a:ext>
              </a:extLst>
            </p:cNvPr>
            <p:cNvSpPr txBox="1"/>
            <p:nvPr/>
          </p:nvSpPr>
          <p:spPr>
            <a:xfrm>
              <a:off x="7450213" y="1175041"/>
              <a:ext cx="2972435" cy="311047"/>
            </a:xfrm>
            <a:prstGeom prst="rect">
              <a:avLst/>
            </a:prstGeom>
          </p:spPr>
          <p:txBody>
            <a:bodyPr vert="horz" wrap="square" lIns="0" tIns="12700" rIns="0" bIns="0" rtlCol="0">
              <a:spAutoFit/>
            </a:bodyPr>
            <a:lstStyle/>
            <a:p>
              <a:pPr marL="12700" marR="5080">
                <a:lnSpc>
                  <a:spcPct val="125000"/>
                </a:lnSpc>
                <a:spcBef>
                  <a:spcPts val="100"/>
                </a:spcBef>
              </a:pPr>
              <a:r>
                <a:rPr lang="ja-JP" altLang="en-US" sz="800" spc="-65">
                  <a:solidFill>
                    <a:srgbClr val="231F20"/>
                  </a:solidFill>
                  <a:latin typeface="Yu Gothic" panose="020B0400000000000000" pitchFamily="34" charset="-128"/>
                  <a:ea typeface="Yu Gothic" panose="020B0400000000000000" pitchFamily="34" charset="-128"/>
                  <a:cs typeface="YuGothic Medium"/>
                </a:rPr>
                <a:t>テキストが入ります。テキストが入ります。テキストが入ります。テキストが入ります。テキストが入ります。テキストが入ります。</a:t>
              </a:r>
              <a:endParaRPr lang="ja-JP" altLang="en-US" sz="800">
                <a:latin typeface="Yu Gothic" panose="020B0400000000000000" pitchFamily="34" charset="-128"/>
                <a:ea typeface="Yu Gothic" panose="020B0400000000000000" pitchFamily="34" charset="-128"/>
                <a:cs typeface="YuGothic Medium"/>
              </a:endParaRPr>
            </a:p>
          </p:txBody>
        </p:sp>
      </p:grpSp>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96</TotalTime>
  <Words>505</Words>
  <Application>Microsoft Macintosh PowerPoint</Application>
  <PresentationFormat>ユーザー設定</PresentationFormat>
  <Paragraphs>49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游ゴシック</vt:lpstr>
      <vt:lpstr>游ゴシック</vt:lpstr>
      <vt:lpstr>游ゴシック Light</vt:lpstr>
      <vt:lpstr>Arial</vt:lpstr>
      <vt:lpstr>Office 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pamphlet_015_ura_A4</dc:title>
  <cp:lastModifiedBy>春樹 富永</cp:lastModifiedBy>
  <cp:revision>7</cp:revision>
  <dcterms:created xsi:type="dcterms:W3CDTF">2024-12-24T08:21:31Z</dcterms:created>
  <dcterms:modified xsi:type="dcterms:W3CDTF">2024-12-24T09:57:44Z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2024-12-24T00:00:00Z</vt:filetime>
  </property>
  <property fmtid="{D5CDD505-2E9C-101B-9397-08002B2CF9AE}" pid="3" name="Creator">
    <vt:lpwstr>Adobe Illustrator 28.6 (Macintosh)</vt:lpwstr>
  </property>
  <property fmtid="{D5CDD505-2E9C-101B-9397-08002B2CF9AE}" pid="4" name="LastSaved">
    <vt:filetime>2024-12-24T00:00:00Z</vt:filetime>
  </property>
  <property fmtid="{D5CDD505-2E9C-101B-9397-08002B2CF9AE}" pid="5" name="Producer">
    <vt:lpwstr>Adobe PDF library 17.00</vt:lpwstr>
  </property>
</Properties>
</file>