
<file path=[Content_Types].xml><?xml version="1.0" encoding="utf-8"?>
<Types xmlns="http://schemas.openxmlformats.org/package/2006/content-types">
  <Default Extension="emf" ContentType="image/x-emf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4" userDrawn="1">
          <p15:clr>
            <a:srgbClr val="A4A3A4"/>
          </p15:clr>
        </p15:guide>
        <p15:guide id="2" pos="4472" userDrawn="1">
          <p15:clr>
            <a:srgbClr val="A4A3A4"/>
          </p15:clr>
        </p15:guide>
        <p15:guide id="3" pos="2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6954"/>
    <a:srgbClr val="F39B02"/>
    <a:srgbClr val="9FC913"/>
    <a:srgbClr val="709B2F"/>
    <a:srgbClr val="9EC913"/>
    <a:srgbClr val="EEF5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3"/>
    <p:restoredTop sz="94684"/>
  </p:normalViewPr>
  <p:slideViewPr>
    <p:cSldViewPr>
      <p:cViewPr>
        <p:scale>
          <a:sx n="133" d="100"/>
          <a:sy n="133" d="100"/>
        </p:scale>
        <p:origin x="1216" y="808"/>
      </p:cViewPr>
      <p:guideLst>
        <p:guide orient="horz" pos="4764"/>
        <p:guide pos="4472"/>
        <p:guide pos="22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AC348-2232-3B49-ACB8-5D83DCE125D7}" type="datetimeFigureOut">
              <a:rPr kumimoji="1" lang="ja-JP" altLang="en-US" smtClean="0"/>
              <a:t>2024/12/24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3E2A2-5C2D-8A45-9FE2-6D2DCF0C50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049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3E2A2-5C2D-8A45-9FE2-6D2DCF0C509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83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12DA05-C270-7C58-BE6F-13BD082B6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7717"/>
            <a:ext cx="8020050" cy="2632992"/>
          </a:xfrm>
        </p:spPr>
        <p:txBody>
          <a:bodyPr anchor="b"/>
          <a:lstStyle>
            <a:lvl1pPr algn="ctr"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AF37D4-D96A-99D7-C678-56E1ADDB6D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2247"/>
            <a:ext cx="8020050" cy="1825938"/>
          </a:xfrm>
        </p:spPr>
        <p:txBody>
          <a:bodyPr/>
          <a:lstStyle>
            <a:lvl1pPr marL="0" indent="0" algn="ctr">
              <a:buNone/>
              <a:defRPr sz="2105"/>
            </a:lvl1pPr>
            <a:lvl2pPr marL="401010" indent="0" algn="ctr">
              <a:buNone/>
              <a:defRPr sz="1754"/>
            </a:lvl2pPr>
            <a:lvl3pPr marL="802020" indent="0" algn="ctr">
              <a:buNone/>
              <a:defRPr sz="1579"/>
            </a:lvl3pPr>
            <a:lvl4pPr marL="1203030" indent="0" algn="ctr">
              <a:buNone/>
              <a:defRPr sz="1403"/>
            </a:lvl4pPr>
            <a:lvl5pPr marL="1604040" indent="0" algn="ctr">
              <a:buNone/>
              <a:defRPr sz="1403"/>
            </a:lvl5pPr>
            <a:lvl6pPr marL="2005051" indent="0" algn="ctr">
              <a:buNone/>
              <a:defRPr sz="1403"/>
            </a:lvl6pPr>
            <a:lvl7pPr marL="2406061" indent="0" algn="ctr">
              <a:buNone/>
              <a:defRPr sz="1403"/>
            </a:lvl7pPr>
            <a:lvl8pPr marL="2807071" indent="0" algn="ctr">
              <a:buNone/>
              <a:defRPr sz="1403"/>
            </a:lvl8pPr>
            <a:lvl9pPr marL="3208081" indent="0" algn="ctr">
              <a:buNone/>
              <a:defRPr sz="1403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FCFB94-B614-E429-A7C9-B900E9D57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CF1B12D-320C-A026-B51C-670DD7C3A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80BF461-3EE4-F025-9719-94BF8D7DF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71702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5C51EB-7F18-4806-BB8C-DD84D5E5C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E004767-6EC1-9224-A734-0F5D6E5DB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8F355C-D579-17F5-91DF-35C7811F6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0DEA5C3-9C61-A6FF-5A96-F884B41DC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E10EB2B-9E23-901B-D36B-9A0A3A52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0283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9339763-B4F6-E272-F0E7-E6443718B5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2465" y="402652"/>
            <a:ext cx="2305764" cy="640916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1234372-50B4-44DE-1CEA-669C578082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171" y="402652"/>
            <a:ext cx="6783626" cy="640916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788D85-A20C-F407-6A05-EE7B57A6A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F656A6E-5A81-9EF1-AC34-C5433944D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02CF94-6D98-C5D3-2FD0-D51F012AB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02969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12/24/24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5096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AE0B98-1707-48E2-0769-722241917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07F9BD-24AA-A54C-3DE3-2619C77AAB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10DB22E-A3BB-002A-7F6E-A53A4E406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F59FE-1ACB-0C3F-9FF4-629672B3E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B4BA45-7105-ACF6-3924-D5A6CB41E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81530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86C070-D536-4313-4980-FBAC91FE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602" y="1885462"/>
            <a:ext cx="9223058" cy="3145935"/>
          </a:xfrm>
        </p:spPr>
        <p:txBody>
          <a:bodyPr anchor="b"/>
          <a:lstStyle>
            <a:lvl1pPr>
              <a:defRPr sz="5263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FF9DBF-6591-49E7-AF5C-887060E06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602" y="5061158"/>
            <a:ext cx="9223058" cy="1654373"/>
          </a:xfrm>
        </p:spPr>
        <p:txBody>
          <a:bodyPr/>
          <a:lstStyle>
            <a:lvl1pPr marL="0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1pPr>
            <a:lvl2pPr marL="401010" indent="0">
              <a:buNone/>
              <a:defRPr sz="1754">
                <a:solidFill>
                  <a:schemeClr val="tx1">
                    <a:tint val="82000"/>
                  </a:schemeClr>
                </a:solidFill>
              </a:defRPr>
            </a:lvl2pPr>
            <a:lvl3pPr marL="802020" indent="0">
              <a:buNone/>
              <a:defRPr sz="1579">
                <a:solidFill>
                  <a:schemeClr val="tx1">
                    <a:tint val="82000"/>
                  </a:schemeClr>
                </a:solidFill>
              </a:defRPr>
            </a:lvl3pPr>
            <a:lvl4pPr marL="120303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4pPr>
            <a:lvl5pPr marL="1604040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5pPr>
            <a:lvl6pPr marL="200505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6pPr>
            <a:lvl7pPr marL="240606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7pPr>
            <a:lvl8pPr marL="280707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8pPr>
            <a:lvl9pPr marL="320808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DBDA498-B407-99E6-1BD5-DCD6060A5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31760A-F182-B55F-A5AB-5652A5FF1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ECEBD3-8462-E75F-C754-7A8239D51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09507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D7DBB6-814D-596B-4462-F91323BB2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5E61C05-4971-52A7-7E06-7AD1C49BF6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171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F0DF206-6D5D-FA14-8A74-30530B261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3534" y="2013259"/>
            <a:ext cx="4544695" cy="479855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587173-B155-DCE9-2559-0DED90123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DDC1E1-6F1E-EFC6-11AB-BA2BC156C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73D3221-3253-9F2E-33EC-4148CFB1D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8503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6A57B7-13E1-5A02-575F-F363B9EC6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402652"/>
            <a:ext cx="9223058" cy="146180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8DF8208-9FB9-B3A1-E14C-694FFA270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565" y="1853949"/>
            <a:ext cx="4523809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5BAD40C-3E60-B694-F4A0-5F69E9C2DC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565" y="2762541"/>
            <a:ext cx="4523809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C636BE-9D88-6F89-D9FA-CA9CE028B5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534" y="1853949"/>
            <a:ext cx="4546088" cy="908592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1010" indent="0">
              <a:buNone/>
              <a:defRPr sz="1754" b="1"/>
            </a:lvl2pPr>
            <a:lvl3pPr marL="802020" indent="0">
              <a:buNone/>
              <a:defRPr sz="1579" b="1"/>
            </a:lvl3pPr>
            <a:lvl4pPr marL="1203030" indent="0">
              <a:buNone/>
              <a:defRPr sz="1403" b="1"/>
            </a:lvl4pPr>
            <a:lvl5pPr marL="1604040" indent="0">
              <a:buNone/>
              <a:defRPr sz="1403" b="1"/>
            </a:lvl5pPr>
            <a:lvl6pPr marL="2005051" indent="0">
              <a:buNone/>
              <a:defRPr sz="1403" b="1"/>
            </a:lvl6pPr>
            <a:lvl7pPr marL="2406061" indent="0">
              <a:buNone/>
              <a:defRPr sz="1403" b="1"/>
            </a:lvl7pPr>
            <a:lvl8pPr marL="2807071" indent="0">
              <a:buNone/>
              <a:defRPr sz="1403" b="1"/>
            </a:lvl8pPr>
            <a:lvl9pPr marL="3208081" indent="0">
              <a:buNone/>
              <a:defRPr sz="1403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C36EC1D-4CB9-FC7E-BBCA-DA0B151AFF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534" y="2762541"/>
            <a:ext cx="4546088" cy="406328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C3BCDA3-0517-2B59-1935-068C20828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188469C-35B5-930D-DAA7-4B6422D63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45EDE75-2237-B4FD-083D-F1D74E9DD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96774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D9A9E8-6317-5772-294A-0D14F9760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1B9BD92-E2E8-415D-C24D-80DC922AB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8FB02E7-1B52-86D5-2B63-E4C66000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740212A-D57D-BAA8-8A2B-75FC2684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4063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9E31612-0E80-AF5B-BD86-A95CAAA15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102B7F2-70C6-C2FA-067B-14790B569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155F9F3-93C1-4203-3296-7C6E89B53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7501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2A8D90-1082-BE52-9F22-3328B45CF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E10AC5-6A6A-E997-DC18-BEB7225C4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>
              <a:defRPr sz="2807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9BF8784-90DE-4D3A-8660-4DFA7D86B9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83A3527-2651-240B-4843-CDCC8749F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EFB6A40-2221-F897-9718-371194E50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8F73CF-6F40-4DE4-DB66-DBA08B31C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5556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0B9491-AAEF-E885-FD96-5B3DE8F20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564" y="504190"/>
            <a:ext cx="3448900" cy="1764665"/>
          </a:xfrm>
        </p:spPr>
        <p:txBody>
          <a:bodyPr anchor="b"/>
          <a:lstStyle>
            <a:lvl1pPr>
              <a:defRPr sz="2807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43E2A8A-660E-42D5-2831-86786BE294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088" y="1088911"/>
            <a:ext cx="5413534" cy="5374525"/>
          </a:xfrm>
        </p:spPr>
        <p:txBody>
          <a:bodyPr/>
          <a:lstStyle>
            <a:lvl1pPr marL="0" indent="0">
              <a:buNone/>
              <a:defRPr sz="2807"/>
            </a:lvl1pPr>
            <a:lvl2pPr marL="401010" indent="0">
              <a:buNone/>
              <a:defRPr sz="2456"/>
            </a:lvl2pPr>
            <a:lvl3pPr marL="802020" indent="0">
              <a:buNone/>
              <a:defRPr sz="2105"/>
            </a:lvl3pPr>
            <a:lvl4pPr marL="1203030" indent="0">
              <a:buNone/>
              <a:defRPr sz="1754"/>
            </a:lvl4pPr>
            <a:lvl5pPr marL="1604040" indent="0">
              <a:buNone/>
              <a:defRPr sz="1754"/>
            </a:lvl5pPr>
            <a:lvl6pPr marL="2005051" indent="0">
              <a:buNone/>
              <a:defRPr sz="1754"/>
            </a:lvl6pPr>
            <a:lvl7pPr marL="2406061" indent="0">
              <a:buNone/>
              <a:defRPr sz="1754"/>
            </a:lvl7pPr>
            <a:lvl8pPr marL="2807071" indent="0">
              <a:buNone/>
              <a:defRPr sz="1754"/>
            </a:lvl8pPr>
            <a:lvl9pPr marL="3208081" indent="0">
              <a:buNone/>
              <a:defRPr sz="1754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8C3718D-7A96-2775-74CA-1C804E08E1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564" y="2268855"/>
            <a:ext cx="3448900" cy="4203335"/>
          </a:xfrm>
        </p:spPr>
        <p:txBody>
          <a:bodyPr/>
          <a:lstStyle>
            <a:lvl1pPr marL="0" indent="0">
              <a:buNone/>
              <a:defRPr sz="1403"/>
            </a:lvl1pPr>
            <a:lvl2pPr marL="401010" indent="0">
              <a:buNone/>
              <a:defRPr sz="1228"/>
            </a:lvl2pPr>
            <a:lvl3pPr marL="802020" indent="0">
              <a:buNone/>
              <a:defRPr sz="1053"/>
            </a:lvl3pPr>
            <a:lvl4pPr marL="1203030" indent="0">
              <a:buNone/>
              <a:defRPr sz="877"/>
            </a:lvl4pPr>
            <a:lvl5pPr marL="1604040" indent="0">
              <a:buNone/>
              <a:defRPr sz="877"/>
            </a:lvl5pPr>
            <a:lvl6pPr marL="2005051" indent="0">
              <a:buNone/>
              <a:defRPr sz="877"/>
            </a:lvl6pPr>
            <a:lvl7pPr marL="2406061" indent="0">
              <a:buNone/>
              <a:defRPr sz="877"/>
            </a:lvl7pPr>
            <a:lvl8pPr marL="2807071" indent="0">
              <a:buNone/>
              <a:defRPr sz="877"/>
            </a:lvl8pPr>
            <a:lvl9pPr marL="3208081" indent="0">
              <a:buNone/>
              <a:defRPr sz="87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304DE83-C61D-7946-CAD8-753D1CB08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25756B-AB89-1298-3DA8-03878BC9F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8A94D37-6767-6C97-767B-7FE471821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19052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FFB11F0-C06F-F743-4B63-D0AD4EB67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652"/>
            <a:ext cx="9223058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139C67-EC50-EE9C-7BD9-DDF570CE6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71" y="2013259"/>
            <a:ext cx="9223058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3A611B-D103-5384-08D9-391ECE61C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171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12/24/24</a:t>
            </a:fld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3B3079-427C-9A61-D508-6C95F89DB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2189" y="7009642"/>
            <a:ext cx="3609023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18644F-45E6-F782-6250-678FEC043F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2214" y="7009642"/>
            <a:ext cx="2406015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F15528-21DE-4FAA-801E-634DDDAF4B2B}" type="slidenum">
              <a:rPr lang="en-US" altLang="ja-JP" smtClean="0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48249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xStyles>
    <p:titleStyle>
      <a:lvl1pPr algn="l" defTabSz="802020" rtl="0" eaLnBrk="1" latinLnBrk="0" hangingPunct="1">
        <a:lnSpc>
          <a:spcPct val="90000"/>
        </a:lnSpc>
        <a:spcBef>
          <a:spcPct val="0"/>
        </a:spcBef>
        <a:buNone/>
        <a:defRPr kumimoji="1"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505" indent="-200505" algn="l" defTabSz="802020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kumimoji="1"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51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52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535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54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55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56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57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586" indent="-200505" algn="l" defTabSz="802020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101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202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303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4040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505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606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707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8081" algn="l" defTabSz="802020" rtl="0" eaLnBrk="1" latinLnBrk="0" hangingPunct="1">
        <a:defRPr kumimoji="1"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図 62">
            <a:extLst>
              <a:ext uri="{FF2B5EF4-FFF2-40B4-BE49-F238E27FC236}">
                <a16:creationId xmlns:a16="http://schemas.microsoft.com/office/drawing/2014/main" id="{0252F8F0-DCD8-EE13-CE2F-528C47FDB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7517"/>
            <a:ext cx="10693401" cy="7594654"/>
          </a:xfrm>
          <a:prstGeom prst="rect">
            <a:avLst/>
          </a:prstGeom>
        </p:spPr>
      </p:pic>
      <p:sp>
        <p:nvSpPr>
          <p:cNvPr id="60" name="フリーフォーム 59">
            <a:extLst>
              <a:ext uri="{FF2B5EF4-FFF2-40B4-BE49-F238E27FC236}">
                <a16:creationId xmlns:a16="http://schemas.microsoft.com/office/drawing/2014/main" id="{BDB8CF38-A798-A423-0265-619056B5FE89}"/>
              </a:ext>
            </a:extLst>
          </p:cNvPr>
          <p:cNvSpPr/>
          <p:nvPr/>
        </p:nvSpPr>
        <p:spPr>
          <a:xfrm>
            <a:off x="386695" y="571454"/>
            <a:ext cx="2851445" cy="2447849"/>
          </a:xfrm>
          <a:custGeom>
            <a:avLst/>
            <a:gdLst>
              <a:gd name="connsiteX0" fmla="*/ 1864527 w 2851445"/>
              <a:gd name="connsiteY0" fmla="*/ 0 h 2447849"/>
              <a:gd name="connsiteX1" fmla="*/ 1914217 w 2851445"/>
              <a:gd name="connsiteY1" fmla="*/ 1256 h 2447849"/>
              <a:gd name="connsiteX2" fmla="*/ 1963798 w 2851445"/>
              <a:gd name="connsiteY2" fmla="*/ 4613 h 2447849"/>
              <a:gd name="connsiteX3" fmla="*/ 2013179 w 2851445"/>
              <a:gd name="connsiteY3" fmla="*/ 10080 h 2447849"/>
              <a:gd name="connsiteX4" fmla="*/ 2062269 w 2851445"/>
              <a:gd name="connsiteY4" fmla="*/ 17666 h 2447849"/>
              <a:gd name="connsiteX5" fmla="*/ 2110978 w 2851445"/>
              <a:gd name="connsiteY5" fmla="*/ 27380 h 2447849"/>
              <a:gd name="connsiteX6" fmla="*/ 2159215 w 2851445"/>
              <a:gd name="connsiteY6" fmla="*/ 39231 h 2447849"/>
              <a:gd name="connsiteX7" fmla="*/ 2206889 w 2851445"/>
              <a:gd name="connsiteY7" fmla="*/ 53229 h 2447849"/>
              <a:gd name="connsiteX8" fmla="*/ 2253910 w 2851445"/>
              <a:gd name="connsiteY8" fmla="*/ 69382 h 2447849"/>
              <a:gd name="connsiteX9" fmla="*/ 2299464 w 2851445"/>
              <a:gd name="connsiteY9" fmla="*/ 87476 h 2447849"/>
              <a:gd name="connsiteX10" fmla="*/ 2344240 w 2851445"/>
              <a:gd name="connsiteY10" fmla="*/ 107818 h 2447849"/>
              <a:gd name="connsiteX11" fmla="*/ 2388083 w 2851445"/>
              <a:gd name="connsiteY11" fmla="*/ 130342 h 2447849"/>
              <a:gd name="connsiteX12" fmla="*/ 2430841 w 2851445"/>
              <a:gd name="connsiteY12" fmla="*/ 154982 h 2447849"/>
              <a:gd name="connsiteX13" fmla="*/ 2472361 w 2851445"/>
              <a:gd name="connsiteY13" fmla="*/ 181672 h 2447849"/>
              <a:gd name="connsiteX14" fmla="*/ 2512489 w 2851445"/>
              <a:gd name="connsiteY14" fmla="*/ 210347 h 2447849"/>
              <a:gd name="connsiteX15" fmla="*/ 2551073 w 2851445"/>
              <a:gd name="connsiteY15" fmla="*/ 240940 h 2447849"/>
              <a:gd name="connsiteX16" fmla="*/ 2587959 w 2851445"/>
              <a:gd name="connsiteY16" fmla="*/ 273386 h 2447849"/>
              <a:gd name="connsiteX17" fmla="*/ 2622995 w 2851445"/>
              <a:gd name="connsiteY17" fmla="*/ 307619 h 2447849"/>
              <a:gd name="connsiteX18" fmla="*/ 2656028 w 2851445"/>
              <a:gd name="connsiteY18" fmla="*/ 343573 h 2447849"/>
              <a:gd name="connsiteX19" fmla="*/ 2686904 w 2851445"/>
              <a:gd name="connsiteY19" fmla="*/ 381182 h 2447849"/>
              <a:gd name="connsiteX20" fmla="*/ 2715471 w 2851445"/>
              <a:gd name="connsiteY20" fmla="*/ 420381 h 2447849"/>
              <a:gd name="connsiteX21" fmla="*/ 2741575 w 2851445"/>
              <a:gd name="connsiteY21" fmla="*/ 461102 h 2447849"/>
              <a:gd name="connsiteX22" fmla="*/ 2765064 w 2851445"/>
              <a:gd name="connsiteY22" fmla="*/ 503281 h 2447849"/>
              <a:gd name="connsiteX23" fmla="*/ 2785784 w 2851445"/>
              <a:gd name="connsiteY23" fmla="*/ 546852 h 2447849"/>
              <a:gd name="connsiteX24" fmla="*/ 2803583 w 2851445"/>
              <a:gd name="connsiteY24" fmla="*/ 591749 h 2447849"/>
              <a:gd name="connsiteX25" fmla="*/ 2818307 w 2851445"/>
              <a:gd name="connsiteY25" fmla="*/ 637905 h 2447849"/>
              <a:gd name="connsiteX26" fmla="*/ 2829804 w 2851445"/>
              <a:gd name="connsiteY26" fmla="*/ 685256 h 2447849"/>
              <a:gd name="connsiteX27" fmla="*/ 2838032 w 2851445"/>
              <a:gd name="connsiteY27" fmla="*/ 731127 h 2447849"/>
              <a:gd name="connsiteX28" fmla="*/ 2844278 w 2851445"/>
              <a:gd name="connsiteY28" fmla="*/ 778590 h 2447849"/>
              <a:gd name="connsiteX29" fmla="*/ 2848575 w 2851445"/>
              <a:gd name="connsiteY29" fmla="*/ 827422 h 2447849"/>
              <a:gd name="connsiteX30" fmla="*/ 2850953 w 2851445"/>
              <a:gd name="connsiteY30" fmla="*/ 877404 h 2447849"/>
              <a:gd name="connsiteX31" fmla="*/ 2851445 w 2851445"/>
              <a:gd name="connsiteY31" fmla="*/ 928313 h 2447849"/>
              <a:gd name="connsiteX32" fmla="*/ 2850084 w 2851445"/>
              <a:gd name="connsiteY32" fmla="*/ 979929 h 2447849"/>
              <a:gd name="connsiteX33" fmla="*/ 2846901 w 2851445"/>
              <a:gd name="connsiteY33" fmla="*/ 1032030 h 2447849"/>
              <a:gd name="connsiteX34" fmla="*/ 2841929 w 2851445"/>
              <a:gd name="connsiteY34" fmla="*/ 1084395 h 2447849"/>
              <a:gd name="connsiteX35" fmla="*/ 2835200 w 2851445"/>
              <a:gd name="connsiteY35" fmla="*/ 1136804 h 2447849"/>
              <a:gd name="connsiteX36" fmla="*/ 2826746 w 2851445"/>
              <a:gd name="connsiteY36" fmla="*/ 1189034 h 2447849"/>
              <a:gd name="connsiteX37" fmla="*/ 2816598 w 2851445"/>
              <a:gd name="connsiteY37" fmla="*/ 1240865 h 2447849"/>
              <a:gd name="connsiteX38" fmla="*/ 2804790 w 2851445"/>
              <a:gd name="connsiteY38" fmla="*/ 1292076 h 2447849"/>
              <a:gd name="connsiteX39" fmla="*/ 2791354 w 2851445"/>
              <a:gd name="connsiteY39" fmla="*/ 1342445 h 2447849"/>
              <a:gd name="connsiteX40" fmla="*/ 2776320 w 2851445"/>
              <a:gd name="connsiteY40" fmla="*/ 1391752 h 2447849"/>
              <a:gd name="connsiteX41" fmla="*/ 2759723 w 2851445"/>
              <a:gd name="connsiteY41" fmla="*/ 1439774 h 2447849"/>
              <a:gd name="connsiteX42" fmla="*/ 2741593 w 2851445"/>
              <a:gd name="connsiteY42" fmla="*/ 1486292 h 2447849"/>
              <a:gd name="connsiteX43" fmla="*/ 2721963 w 2851445"/>
              <a:gd name="connsiteY43" fmla="*/ 1531084 h 2447849"/>
              <a:gd name="connsiteX44" fmla="*/ 2700865 w 2851445"/>
              <a:gd name="connsiteY44" fmla="*/ 1573928 h 2447849"/>
              <a:gd name="connsiteX45" fmla="*/ 2678331 w 2851445"/>
              <a:gd name="connsiteY45" fmla="*/ 1614603 h 2447849"/>
              <a:gd name="connsiteX46" fmla="*/ 2652236 w 2851445"/>
              <a:gd name="connsiteY46" fmla="*/ 1656305 h 2447849"/>
              <a:gd name="connsiteX47" fmla="*/ 2624166 w 2851445"/>
              <a:gd name="connsiteY47" fmla="*/ 1696216 h 2447849"/>
              <a:gd name="connsiteX48" fmla="*/ 2594239 w 2851445"/>
              <a:gd name="connsiteY48" fmla="*/ 1734420 h 2447849"/>
              <a:gd name="connsiteX49" fmla="*/ 2562577 w 2851445"/>
              <a:gd name="connsiteY49" fmla="*/ 1770998 h 2447849"/>
              <a:gd name="connsiteX50" fmla="*/ 2529300 w 2851445"/>
              <a:gd name="connsiteY50" fmla="*/ 1806032 h 2447849"/>
              <a:gd name="connsiteX51" fmla="*/ 2494529 w 2851445"/>
              <a:gd name="connsiteY51" fmla="*/ 1839603 h 2447849"/>
              <a:gd name="connsiteX52" fmla="*/ 2458384 w 2851445"/>
              <a:gd name="connsiteY52" fmla="*/ 1871792 h 2447849"/>
              <a:gd name="connsiteX53" fmla="*/ 2420985 w 2851445"/>
              <a:gd name="connsiteY53" fmla="*/ 1902682 h 2447849"/>
              <a:gd name="connsiteX54" fmla="*/ 2382454 w 2851445"/>
              <a:gd name="connsiteY54" fmla="*/ 1932354 h 2447849"/>
              <a:gd name="connsiteX55" fmla="*/ 2342910 w 2851445"/>
              <a:gd name="connsiteY55" fmla="*/ 1960889 h 2447849"/>
              <a:gd name="connsiteX56" fmla="*/ 2302474 w 2851445"/>
              <a:gd name="connsiteY56" fmla="*/ 1988370 h 2447849"/>
              <a:gd name="connsiteX57" fmla="*/ 2261267 w 2851445"/>
              <a:gd name="connsiteY57" fmla="*/ 2014878 h 2447849"/>
              <a:gd name="connsiteX58" fmla="*/ 2219408 w 2851445"/>
              <a:gd name="connsiteY58" fmla="*/ 2040494 h 2447849"/>
              <a:gd name="connsiteX59" fmla="*/ 2177020 w 2851445"/>
              <a:gd name="connsiteY59" fmla="*/ 2065300 h 2447849"/>
              <a:gd name="connsiteX60" fmla="*/ 2134221 w 2851445"/>
              <a:gd name="connsiteY60" fmla="*/ 2089378 h 2447849"/>
              <a:gd name="connsiteX61" fmla="*/ 2091132 w 2851445"/>
              <a:gd name="connsiteY61" fmla="*/ 2112809 h 2447849"/>
              <a:gd name="connsiteX62" fmla="*/ 2047875 w 2851445"/>
              <a:gd name="connsiteY62" fmla="*/ 2135676 h 2447849"/>
              <a:gd name="connsiteX63" fmla="*/ 2004569 w 2851445"/>
              <a:gd name="connsiteY63" fmla="*/ 2158059 h 2447849"/>
              <a:gd name="connsiteX64" fmla="*/ 1875564 w 2851445"/>
              <a:gd name="connsiteY64" fmla="*/ 2223124 h 2447849"/>
              <a:gd name="connsiteX65" fmla="*/ 1829958 w 2851445"/>
              <a:gd name="connsiteY65" fmla="*/ 2245309 h 2447849"/>
              <a:gd name="connsiteX66" fmla="*/ 1783760 w 2851445"/>
              <a:gd name="connsiteY66" fmla="*/ 2266422 h 2447849"/>
              <a:gd name="connsiteX67" fmla="*/ 1737007 w 2851445"/>
              <a:gd name="connsiteY67" fmla="*/ 2286447 h 2447849"/>
              <a:gd name="connsiteX68" fmla="*/ 1689733 w 2851445"/>
              <a:gd name="connsiteY68" fmla="*/ 2305371 h 2447849"/>
              <a:gd name="connsiteX69" fmla="*/ 1641973 w 2851445"/>
              <a:gd name="connsiteY69" fmla="*/ 2323181 h 2447849"/>
              <a:gd name="connsiteX70" fmla="*/ 1593761 w 2851445"/>
              <a:gd name="connsiteY70" fmla="*/ 2339864 h 2447849"/>
              <a:gd name="connsiteX71" fmla="*/ 1545133 w 2851445"/>
              <a:gd name="connsiteY71" fmla="*/ 2355404 h 2447849"/>
              <a:gd name="connsiteX72" fmla="*/ 1496123 w 2851445"/>
              <a:gd name="connsiteY72" fmla="*/ 2369789 h 2447849"/>
              <a:gd name="connsiteX73" fmla="*/ 1446766 w 2851445"/>
              <a:gd name="connsiteY73" fmla="*/ 2383005 h 2447849"/>
              <a:gd name="connsiteX74" fmla="*/ 1397098 w 2851445"/>
              <a:gd name="connsiteY74" fmla="*/ 2395038 h 2447849"/>
              <a:gd name="connsiteX75" fmla="*/ 1347152 w 2851445"/>
              <a:gd name="connsiteY75" fmla="*/ 2405874 h 2447849"/>
              <a:gd name="connsiteX76" fmla="*/ 1296965 w 2851445"/>
              <a:gd name="connsiteY76" fmla="*/ 2415500 h 2447849"/>
              <a:gd name="connsiteX77" fmla="*/ 1246570 w 2851445"/>
              <a:gd name="connsiteY77" fmla="*/ 2423903 h 2447849"/>
              <a:gd name="connsiteX78" fmla="*/ 1196003 w 2851445"/>
              <a:gd name="connsiteY78" fmla="*/ 2431068 h 2447849"/>
              <a:gd name="connsiteX79" fmla="*/ 1145299 w 2851445"/>
              <a:gd name="connsiteY79" fmla="*/ 2436981 h 2447849"/>
              <a:gd name="connsiteX80" fmla="*/ 1094492 w 2851445"/>
              <a:gd name="connsiteY80" fmla="*/ 2441630 h 2447849"/>
              <a:gd name="connsiteX81" fmla="*/ 1043617 w 2851445"/>
              <a:gd name="connsiteY81" fmla="*/ 2445000 h 2447849"/>
              <a:gd name="connsiteX82" fmla="*/ 992710 w 2851445"/>
              <a:gd name="connsiteY82" fmla="*/ 2447078 h 2447849"/>
              <a:gd name="connsiteX83" fmla="*/ 941805 w 2851445"/>
              <a:gd name="connsiteY83" fmla="*/ 2447849 h 2447849"/>
              <a:gd name="connsiteX84" fmla="*/ 890936 w 2851445"/>
              <a:gd name="connsiteY84" fmla="*/ 2447301 h 2447849"/>
              <a:gd name="connsiteX85" fmla="*/ 840139 w 2851445"/>
              <a:gd name="connsiteY85" fmla="*/ 2445420 h 2447849"/>
              <a:gd name="connsiteX86" fmla="*/ 789450 w 2851445"/>
              <a:gd name="connsiteY86" fmla="*/ 2442191 h 2447849"/>
              <a:gd name="connsiteX87" fmla="*/ 738901 w 2851445"/>
              <a:gd name="connsiteY87" fmla="*/ 2437602 h 2447849"/>
              <a:gd name="connsiteX88" fmla="*/ 690539 w 2851445"/>
              <a:gd name="connsiteY88" fmla="*/ 2431915 h 2447849"/>
              <a:gd name="connsiteX89" fmla="*/ 641984 w 2851445"/>
              <a:gd name="connsiteY89" fmla="*/ 2424802 h 2447849"/>
              <a:gd name="connsiteX90" fmla="*/ 593492 w 2851445"/>
              <a:gd name="connsiteY90" fmla="*/ 2416080 h 2447849"/>
              <a:gd name="connsiteX91" fmla="*/ 545318 w 2851445"/>
              <a:gd name="connsiteY91" fmla="*/ 2405566 h 2447849"/>
              <a:gd name="connsiteX92" fmla="*/ 497717 w 2851445"/>
              <a:gd name="connsiteY92" fmla="*/ 2393079 h 2447849"/>
              <a:gd name="connsiteX93" fmla="*/ 450944 w 2851445"/>
              <a:gd name="connsiteY93" fmla="*/ 2378435 h 2447849"/>
              <a:gd name="connsiteX94" fmla="*/ 405254 w 2851445"/>
              <a:gd name="connsiteY94" fmla="*/ 2361451 h 2447849"/>
              <a:gd name="connsiteX95" fmla="*/ 360902 w 2851445"/>
              <a:gd name="connsiteY95" fmla="*/ 2341947 h 2447849"/>
              <a:gd name="connsiteX96" fmla="*/ 318144 w 2851445"/>
              <a:gd name="connsiteY96" fmla="*/ 2319738 h 2447849"/>
              <a:gd name="connsiteX97" fmla="*/ 277234 w 2851445"/>
              <a:gd name="connsiteY97" fmla="*/ 2294643 h 2447849"/>
              <a:gd name="connsiteX98" fmla="*/ 238427 w 2851445"/>
              <a:gd name="connsiteY98" fmla="*/ 2266478 h 2447849"/>
              <a:gd name="connsiteX99" fmla="*/ 201979 w 2851445"/>
              <a:gd name="connsiteY99" fmla="*/ 2235062 h 2447849"/>
              <a:gd name="connsiteX100" fmla="*/ 168144 w 2851445"/>
              <a:gd name="connsiteY100" fmla="*/ 2200212 h 2447849"/>
              <a:gd name="connsiteX101" fmla="*/ 137179 w 2851445"/>
              <a:gd name="connsiteY101" fmla="*/ 2161745 h 2447849"/>
              <a:gd name="connsiteX102" fmla="*/ 109337 w 2851445"/>
              <a:gd name="connsiteY102" fmla="*/ 2119479 h 2447849"/>
              <a:gd name="connsiteX103" fmla="*/ 84152 w 2851445"/>
              <a:gd name="connsiteY103" fmla="*/ 2072689 h 2447849"/>
              <a:gd name="connsiteX104" fmla="*/ 62743 w 2851445"/>
              <a:gd name="connsiteY104" fmla="*/ 2024167 h 2447849"/>
              <a:gd name="connsiteX105" fmla="*/ 44886 w 2851445"/>
              <a:gd name="connsiteY105" fmla="*/ 1974183 h 2447849"/>
              <a:gd name="connsiteX106" fmla="*/ 30359 w 2851445"/>
              <a:gd name="connsiteY106" fmla="*/ 1923005 h 2447849"/>
              <a:gd name="connsiteX107" fmla="*/ 18937 w 2851445"/>
              <a:gd name="connsiteY107" fmla="*/ 1870905 h 2447849"/>
              <a:gd name="connsiteX108" fmla="*/ 10399 w 2851445"/>
              <a:gd name="connsiteY108" fmla="*/ 1818150 h 2447849"/>
              <a:gd name="connsiteX109" fmla="*/ 4522 w 2851445"/>
              <a:gd name="connsiteY109" fmla="*/ 1765012 h 2447849"/>
              <a:gd name="connsiteX110" fmla="*/ 1082 w 2851445"/>
              <a:gd name="connsiteY110" fmla="*/ 1711758 h 2447849"/>
              <a:gd name="connsiteX111" fmla="*/ 0 w 2851445"/>
              <a:gd name="connsiteY111" fmla="*/ 1661790 h 2447849"/>
              <a:gd name="connsiteX112" fmla="*/ 1052 w 2851445"/>
              <a:gd name="connsiteY112" fmla="*/ 1611728 h 2447849"/>
              <a:gd name="connsiteX113" fmla="*/ 4237 w 2851445"/>
              <a:gd name="connsiteY113" fmla="*/ 1561684 h 2447849"/>
              <a:gd name="connsiteX114" fmla="*/ 9550 w 2851445"/>
              <a:gd name="connsiteY114" fmla="*/ 1511769 h 2447849"/>
              <a:gd name="connsiteX115" fmla="*/ 16989 w 2851445"/>
              <a:gd name="connsiteY115" fmla="*/ 1462094 h 2447849"/>
              <a:gd name="connsiteX116" fmla="*/ 26549 w 2851445"/>
              <a:gd name="connsiteY116" fmla="*/ 1412770 h 2447849"/>
              <a:gd name="connsiteX117" fmla="*/ 38228 w 2851445"/>
              <a:gd name="connsiteY117" fmla="*/ 1363909 h 2447849"/>
              <a:gd name="connsiteX118" fmla="*/ 52022 w 2851445"/>
              <a:gd name="connsiteY118" fmla="*/ 1315623 h 2447849"/>
              <a:gd name="connsiteX119" fmla="*/ 67928 w 2851445"/>
              <a:gd name="connsiteY119" fmla="*/ 1268021 h 2447849"/>
              <a:gd name="connsiteX120" fmla="*/ 85943 w 2851445"/>
              <a:gd name="connsiteY120" fmla="*/ 1221215 h 2447849"/>
              <a:gd name="connsiteX121" fmla="*/ 106063 w 2851445"/>
              <a:gd name="connsiteY121" fmla="*/ 1175318 h 2447849"/>
              <a:gd name="connsiteX122" fmla="*/ 128285 w 2851445"/>
              <a:gd name="connsiteY122" fmla="*/ 1130439 h 2447849"/>
              <a:gd name="connsiteX123" fmla="*/ 152606 w 2851445"/>
              <a:gd name="connsiteY123" fmla="*/ 1086690 h 2447849"/>
              <a:gd name="connsiteX124" fmla="*/ 174517 w 2851445"/>
              <a:gd name="connsiteY124" fmla="*/ 1051566 h 2447849"/>
              <a:gd name="connsiteX125" fmla="*/ 197721 w 2851445"/>
              <a:gd name="connsiteY125" fmla="*/ 1018356 h 2447849"/>
              <a:gd name="connsiteX126" fmla="*/ 222141 w 2851445"/>
              <a:gd name="connsiteY126" fmla="*/ 986915 h 2447849"/>
              <a:gd name="connsiteX127" fmla="*/ 247703 w 2851445"/>
              <a:gd name="connsiteY127" fmla="*/ 957099 h 2447849"/>
              <a:gd name="connsiteX128" fmla="*/ 280742 w 2851445"/>
              <a:gd name="connsiteY128" fmla="*/ 922295 h 2447849"/>
              <a:gd name="connsiteX129" fmla="*/ 315273 w 2851445"/>
              <a:gd name="connsiteY129" fmla="*/ 889467 h 2447849"/>
              <a:gd name="connsiteX130" fmla="*/ 351155 w 2851445"/>
              <a:gd name="connsiteY130" fmla="*/ 858340 h 2447849"/>
              <a:gd name="connsiteX131" fmla="*/ 388249 w 2851445"/>
              <a:gd name="connsiteY131" fmla="*/ 828639 h 2447849"/>
              <a:gd name="connsiteX132" fmla="*/ 426414 w 2851445"/>
              <a:gd name="connsiteY132" fmla="*/ 800088 h 2447849"/>
              <a:gd name="connsiteX133" fmla="*/ 465511 w 2851445"/>
              <a:gd name="connsiteY133" fmla="*/ 772414 h 2447849"/>
              <a:gd name="connsiteX134" fmla="*/ 505400 w 2851445"/>
              <a:gd name="connsiteY134" fmla="*/ 745340 h 2447849"/>
              <a:gd name="connsiteX135" fmla="*/ 545939 w 2851445"/>
              <a:gd name="connsiteY135" fmla="*/ 718592 h 2447849"/>
              <a:gd name="connsiteX136" fmla="*/ 628413 w 2851445"/>
              <a:gd name="connsiteY136" fmla="*/ 664974 h 2447849"/>
              <a:gd name="connsiteX137" fmla="*/ 670067 w 2851445"/>
              <a:gd name="connsiteY137" fmla="*/ 637554 h 2447849"/>
              <a:gd name="connsiteX138" fmla="*/ 711146 w 2851445"/>
              <a:gd name="connsiteY138" fmla="*/ 609067 h 2447849"/>
              <a:gd name="connsiteX139" fmla="*/ 751069 w 2851445"/>
              <a:gd name="connsiteY139" fmla="*/ 579268 h 2447849"/>
              <a:gd name="connsiteX140" fmla="*/ 790023 w 2851445"/>
              <a:gd name="connsiteY140" fmla="*/ 548374 h 2447849"/>
              <a:gd name="connsiteX141" fmla="*/ 828194 w 2851445"/>
              <a:gd name="connsiteY141" fmla="*/ 516599 h 2447849"/>
              <a:gd name="connsiteX142" fmla="*/ 865771 w 2851445"/>
              <a:gd name="connsiteY142" fmla="*/ 484160 h 2447849"/>
              <a:gd name="connsiteX143" fmla="*/ 902939 w 2851445"/>
              <a:gd name="connsiteY143" fmla="*/ 451272 h 2447849"/>
              <a:gd name="connsiteX144" fmla="*/ 976799 w 2851445"/>
              <a:gd name="connsiteY144" fmla="*/ 385011 h 2447849"/>
              <a:gd name="connsiteX145" fmla="*/ 1013864 w 2851445"/>
              <a:gd name="connsiteY145" fmla="*/ 352069 h 2447849"/>
              <a:gd name="connsiteX146" fmla="*/ 1051269 w 2851445"/>
              <a:gd name="connsiteY146" fmla="*/ 319542 h 2447849"/>
              <a:gd name="connsiteX147" fmla="*/ 1089201 w 2851445"/>
              <a:gd name="connsiteY147" fmla="*/ 287643 h 2447849"/>
              <a:gd name="connsiteX148" fmla="*/ 1127847 w 2851445"/>
              <a:gd name="connsiteY148" fmla="*/ 256589 h 2447849"/>
              <a:gd name="connsiteX149" fmla="*/ 1167394 w 2851445"/>
              <a:gd name="connsiteY149" fmla="*/ 226595 h 2447849"/>
              <a:gd name="connsiteX150" fmla="*/ 1208028 w 2851445"/>
              <a:gd name="connsiteY150" fmla="*/ 197878 h 2447849"/>
              <a:gd name="connsiteX151" fmla="*/ 1249936 w 2851445"/>
              <a:gd name="connsiteY151" fmla="*/ 170652 h 2447849"/>
              <a:gd name="connsiteX152" fmla="*/ 1292784 w 2851445"/>
              <a:gd name="connsiteY152" fmla="*/ 145434 h 2447849"/>
              <a:gd name="connsiteX153" fmla="*/ 1336703 w 2851445"/>
              <a:gd name="connsiteY153" fmla="*/ 122197 h 2447849"/>
              <a:gd name="connsiteX154" fmla="*/ 1381601 w 2851445"/>
              <a:gd name="connsiteY154" fmla="*/ 100952 h 2447849"/>
              <a:gd name="connsiteX155" fmla="*/ 1427389 w 2851445"/>
              <a:gd name="connsiteY155" fmla="*/ 81706 h 2447849"/>
              <a:gd name="connsiteX156" fmla="*/ 1473976 w 2851445"/>
              <a:gd name="connsiteY156" fmla="*/ 64469 h 2447849"/>
              <a:gd name="connsiteX157" fmla="*/ 1521270 w 2851445"/>
              <a:gd name="connsiteY157" fmla="*/ 49251 h 2447849"/>
              <a:gd name="connsiteX158" fmla="*/ 1569182 w 2851445"/>
              <a:gd name="connsiteY158" fmla="*/ 36060 h 2447849"/>
              <a:gd name="connsiteX159" fmla="*/ 1617620 w 2851445"/>
              <a:gd name="connsiteY159" fmla="*/ 24905 h 2447849"/>
              <a:gd name="connsiteX160" fmla="*/ 1666493 w 2851445"/>
              <a:gd name="connsiteY160" fmla="*/ 15796 h 2447849"/>
              <a:gd name="connsiteX161" fmla="*/ 1715712 w 2851445"/>
              <a:gd name="connsiteY161" fmla="*/ 8742 h 2447849"/>
              <a:gd name="connsiteX162" fmla="*/ 1765184 w 2851445"/>
              <a:gd name="connsiteY162" fmla="*/ 3752 h 2447849"/>
              <a:gd name="connsiteX163" fmla="*/ 1814819 w 2851445"/>
              <a:gd name="connsiteY163" fmla="*/ 834 h 244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2851445" h="2447849">
                <a:moveTo>
                  <a:pt x="1864527" y="0"/>
                </a:moveTo>
                <a:lnTo>
                  <a:pt x="1914217" y="1256"/>
                </a:lnTo>
                <a:lnTo>
                  <a:pt x="1963798" y="4613"/>
                </a:lnTo>
                <a:lnTo>
                  <a:pt x="2013179" y="10080"/>
                </a:lnTo>
                <a:lnTo>
                  <a:pt x="2062269" y="17666"/>
                </a:lnTo>
                <a:lnTo>
                  <a:pt x="2110978" y="27380"/>
                </a:lnTo>
                <a:lnTo>
                  <a:pt x="2159215" y="39231"/>
                </a:lnTo>
                <a:lnTo>
                  <a:pt x="2206889" y="53229"/>
                </a:lnTo>
                <a:lnTo>
                  <a:pt x="2253910" y="69382"/>
                </a:lnTo>
                <a:lnTo>
                  <a:pt x="2299464" y="87476"/>
                </a:lnTo>
                <a:lnTo>
                  <a:pt x="2344240" y="107818"/>
                </a:lnTo>
                <a:lnTo>
                  <a:pt x="2388083" y="130342"/>
                </a:lnTo>
                <a:lnTo>
                  <a:pt x="2430841" y="154982"/>
                </a:lnTo>
                <a:lnTo>
                  <a:pt x="2472361" y="181672"/>
                </a:lnTo>
                <a:lnTo>
                  <a:pt x="2512489" y="210347"/>
                </a:lnTo>
                <a:lnTo>
                  <a:pt x="2551073" y="240940"/>
                </a:lnTo>
                <a:lnTo>
                  <a:pt x="2587959" y="273386"/>
                </a:lnTo>
                <a:lnTo>
                  <a:pt x="2622995" y="307619"/>
                </a:lnTo>
                <a:lnTo>
                  <a:pt x="2656028" y="343573"/>
                </a:lnTo>
                <a:lnTo>
                  <a:pt x="2686904" y="381182"/>
                </a:lnTo>
                <a:lnTo>
                  <a:pt x="2715471" y="420381"/>
                </a:lnTo>
                <a:lnTo>
                  <a:pt x="2741575" y="461102"/>
                </a:lnTo>
                <a:lnTo>
                  <a:pt x="2765064" y="503281"/>
                </a:lnTo>
                <a:lnTo>
                  <a:pt x="2785784" y="546852"/>
                </a:lnTo>
                <a:lnTo>
                  <a:pt x="2803583" y="591749"/>
                </a:lnTo>
                <a:lnTo>
                  <a:pt x="2818307" y="637905"/>
                </a:lnTo>
                <a:lnTo>
                  <a:pt x="2829804" y="685256"/>
                </a:lnTo>
                <a:lnTo>
                  <a:pt x="2838032" y="731127"/>
                </a:lnTo>
                <a:lnTo>
                  <a:pt x="2844278" y="778590"/>
                </a:lnTo>
                <a:lnTo>
                  <a:pt x="2848575" y="827422"/>
                </a:lnTo>
                <a:lnTo>
                  <a:pt x="2850953" y="877404"/>
                </a:lnTo>
                <a:lnTo>
                  <a:pt x="2851445" y="928313"/>
                </a:lnTo>
                <a:lnTo>
                  <a:pt x="2850084" y="979929"/>
                </a:lnTo>
                <a:lnTo>
                  <a:pt x="2846901" y="1032030"/>
                </a:lnTo>
                <a:lnTo>
                  <a:pt x="2841929" y="1084395"/>
                </a:lnTo>
                <a:lnTo>
                  <a:pt x="2835200" y="1136804"/>
                </a:lnTo>
                <a:lnTo>
                  <a:pt x="2826746" y="1189034"/>
                </a:lnTo>
                <a:lnTo>
                  <a:pt x="2816598" y="1240865"/>
                </a:lnTo>
                <a:lnTo>
                  <a:pt x="2804790" y="1292076"/>
                </a:lnTo>
                <a:lnTo>
                  <a:pt x="2791354" y="1342445"/>
                </a:lnTo>
                <a:lnTo>
                  <a:pt x="2776320" y="1391752"/>
                </a:lnTo>
                <a:lnTo>
                  <a:pt x="2759723" y="1439774"/>
                </a:lnTo>
                <a:lnTo>
                  <a:pt x="2741593" y="1486292"/>
                </a:lnTo>
                <a:lnTo>
                  <a:pt x="2721963" y="1531084"/>
                </a:lnTo>
                <a:lnTo>
                  <a:pt x="2700865" y="1573928"/>
                </a:lnTo>
                <a:lnTo>
                  <a:pt x="2678331" y="1614603"/>
                </a:lnTo>
                <a:lnTo>
                  <a:pt x="2652236" y="1656305"/>
                </a:lnTo>
                <a:lnTo>
                  <a:pt x="2624166" y="1696216"/>
                </a:lnTo>
                <a:lnTo>
                  <a:pt x="2594239" y="1734420"/>
                </a:lnTo>
                <a:lnTo>
                  <a:pt x="2562577" y="1770998"/>
                </a:lnTo>
                <a:lnTo>
                  <a:pt x="2529300" y="1806032"/>
                </a:lnTo>
                <a:lnTo>
                  <a:pt x="2494529" y="1839603"/>
                </a:lnTo>
                <a:lnTo>
                  <a:pt x="2458384" y="1871792"/>
                </a:lnTo>
                <a:lnTo>
                  <a:pt x="2420985" y="1902682"/>
                </a:lnTo>
                <a:lnTo>
                  <a:pt x="2382454" y="1932354"/>
                </a:lnTo>
                <a:lnTo>
                  <a:pt x="2342910" y="1960889"/>
                </a:lnTo>
                <a:lnTo>
                  <a:pt x="2302474" y="1988370"/>
                </a:lnTo>
                <a:lnTo>
                  <a:pt x="2261267" y="2014878"/>
                </a:lnTo>
                <a:lnTo>
                  <a:pt x="2219408" y="2040494"/>
                </a:lnTo>
                <a:lnTo>
                  <a:pt x="2177020" y="2065300"/>
                </a:lnTo>
                <a:lnTo>
                  <a:pt x="2134221" y="2089378"/>
                </a:lnTo>
                <a:lnTo>
                  <a:pt x="2091132" y="2112809"/>
                </a:lnTo>
                <a:lnTo>
                  <a:pt x="2047875" y="2135676"/>
                </a:lnTo>
                <a:lnTo>
                  <a:pt x="2004569" y="2158059"/>
                </a:lnTo>
                <a:lnTo>
                  <a:pt x="1875564" y="2223124"/>
                </a:lnTo>
                <a:lnTo>
                  <a:pt x="1829958" y="2245309"/>
                </a:lnTo>
                <a:lnTo>
                  <a:pt x="1783760" y="2266422"/>
                </a:lnTo>
                <a:lnTo>
                  <a:pt x="1737007" y="2286447"/>
                </a:lnTo>
                <a:lnTo>
                  <a:pt x="1689733" y="2305371"/>
                </a:lnTo>
                <a:lnTo>
                  <a:pt x="1641973" y="2323181"/>
                </a:lnTo>
                <a:lnTo>
                  <a:pt x="1593761" y="2339864"/>
                </a:lnTo>
                <a:lnTo>
                  <a:pt x="1545133" y="2355404"/>
                </a:lnTo>
                <a:lnTo>
                  <a:pt x="1496123" y="2369789"/>
                </a:lnTo>
                <a:lnTo>
                  <a:pt x="1446766" y="2383005"/>
                </a:lnTo>
                <a:lnTo>
                  <a:pt x="1397098" y="2395038"/>
                </a:lnTo>
                <a:lnTo>
                  <a:pt x="1347152" y="2405874"/>
                </a:lnTo>
                <a:lnTo>
                  <a:pt x="1296965" y="2415500"/>
                </a:lnTo>
                <a:lnTo>
                  <a:pt x="1246570" y="2423903"/>
                </a:lnTo>
                <a:lnTo>
                  <a:pt x="1196003" y="2431068"/>
                </a:lnTo>
                <a:lnTo>
                  <a:pt x="1145299" y="2436981"/>
                </a:lnTo>
                <a:lnTo>
                  <a:pt x="1094492" y="2441630"/>
                </a:lnTo>
                <a:lnTo>
                  <a:pt x="1043617" y="2445000"/>
                </a:lnTo>
                <a:lnTo>
                  <a:pt x="992710" y="2447078"/>
                </a:lnTo>
                <a:lnTo>
                  <a:pt x="941805" y="2447849"/>
                </a:lnTo>
                <a:lnTo>
                  <a:pt x="890936" y="2447301"/>
                </a:lnTo>
                <a:lnTo>
                  <a:pt x="840139" y="2445420"/>
                </a:lnTo>
                <a:lnTo>
                  <a:pt x="789450" y="2442191"/>
                </a:lnTo>
                <a:lnTo>
                  <a:pt x="738901" y="2437602"/>
                </a:lnTo>
                <a:lnTo>
                  <a:pt x="690539" y="2431915"/>
                </a:lnTo>
                <a:lnTo>
                  <a:pt x="641984" y="2424802"/>
                </a:lnTo>
                <a:lnTo>
                  <a:pt x="593492" y="2416080"/>
                </a:lnTo>
                <a:lnTo>
                  <a:pt x="545318" y="2405566"/>
                </a:lnTo>
                <a:lnTo>
                  <a:pt x="497717" y="2393079"/>
                </a:lnTo>
                <a:lnTo>
                  <a:pt x="450944" y="2378435"/>
                </a:lnTo>
                <a:lnTo>
                  <a:pt x="405254" y="2361451"/>
                </a:lnTo>
                <a:lnTo>
                  <a:pt x="360902" y="2341947"/>
                </a:lnTo>
                <a:lnTo>
                  <a:pt x="318144" y="2319738"/>
                </a:lnTo>
                <a:lnTo>
                  <a:pt x="277234" y="2294643"/>
                </a:lnTo>
                <a:lnTo>
                  <a:pt x="238427" y="2266478"/>
                </a:lnTo>
                <a:lnTo>
                  <a:pt x="201979" y="2235062"/>
                </a:lnTo>
                <a:lnTo>
                  <a:pt x="168144" y="2200212"/>
                </a:lnTo>
                <a:lnTo>
                  <a:pt x="137179" y="2161745"/>
                </a:lnTo>
                <a:lnTo>
                  <a:pt x="109337" y="2119479"/>
                </a:lnTo>
                <a:lnTo>
                  <a:pt x="84152" y="2072689"/>
                </a:lnTo>
                <a:lnTo>
                  <a:pt x="62743" y="2024167"/>
                </a:lnTo>
                <a:lnTo>
                  <a:pt x="44886" y="1974183"/>
                </a:lnTo>
                <a:lnTo>
                  <a:pt x="30359" y="1923005"/>
                </a:lnTo>
                <a:lnTo>
                  <a:pt x="18937" y="1870905"/>
                </a:lnTo>
                <a:lnTo>
                  <a:pt x="10399" y="1818150"/>
                </a:lnTo>
                <a:lnTo>
                  <a:pt x="4522" y="1765012"/>
                </a:lnTo>
                <a:lnTo>
                  <a:pt x="1082" y="1711758"/>
                </a:lnTo>
                <a:lnTo>
                  <a:pt x="0" y="1661790"/>
                </a:lnTo>
                <a:lnTo>
                  <a:pt x="1052" y="1611728"/>
                </a:lnTo>
                <a:lnTo>
                  <a:pt x="4237" y="1561684"/>
                </a:lnTo>
                <a:lnTo>
                  <a:pt x="9550" y="1511769"/>
                </a:lnTo>
                <a:lnTo>
                  <a:pt x="16989" y="1462094"/>
                </a:lnTo>
                <a:lnTo>
                  <a:pt x="26549" y="1412770"/>
                </a:lnTo>
                <a:lnTo>
                  <a:pt x="38228" y="1363909"/>
                </a:lnTo>
                <a:lnTo>
                  <a:pt x="52022" y="1315623"/>
                </a:lnTo>
                <a:lnTo>
                  <a:pt x="67928" y="1268021"/>
                </a:lnTo>
                <a:lnTo>
                  <a:pt x="85943" y="1221215"/>
                </a:lnTo>
                <a:lnTo>
                  <a:pt x="106063" y="1175318"/>
                </a:lnTo>
                <a:lnTo>
                  <a:pt x="128285" y="1130439"/>
                </a:lnTo>
                <a:lnTo>
                  <a:pt x="152606" y="1086690"/>
                </a:lnTo>
                <a:lnTo>
                  <a:pt x="174517" y="1051566"/>
                </a:lnTo>
                <a:lnTo>
                  <a:pt x="197721" y="1018356"/>
                </a:lnTo>
                <a:lnTo>
                  <a:pt x="222141" y="986915"/>
                </a:lnTo>
                <a:lnTo>
                  <a:pt x="247703" y="957099"/>
                </a:lnTo>
                <a:lnTo>
                  <a:pt x="280742" y="922295"/>
                </a:lnTo>
                <a:lnTo>
                  <a:pt x="315273" y="889467"/>
                </a:lnTo>
                <a:lnTo>
                  <a:pt x="351155" y="858340"/>
                </a:lnTo>
                <a:lnTo>
                  <a:pt x="388249" y="828639"/>
                </a:lnTo>
                <a:lnTo>
                  <a:pt x="426414" y="800088"/>
                </a:lnTo>
                <a:lnTo>
                  <a:pt x="465511" y="772414"/>
                </a:lnTo>
                <a:lnTo>
                  <a:pt x="505400" y="745340"/>
                </a:lnTo>
                <a:lnTo>
                  <a:pt x="545939" y="718592"/>
                </a:lnTo>
                <a:lnTo>
                  <a:pt x="628413" y="664974"/>
                </a:lnTo>
                <a:lnTo>
                  <a:pt x="670067" y="637554"/>
                </a:lnTo>
                <a:lnTo>
                  <a:pt x="711146" y="609067"/>
                </a:lnTo>
                <a:lnTo>
                  <a:pt x="751069" y="579268"/>
                </a:lnTo>
                <a:lnTo>
                  <a:pt x="790023" y="548374"/>
                </a:lnTo>
                <a:lnTo>
                  <a:pt x="828194" y="516599"/>
                </a:lnTo>
                <a:lnTo>
                  <a:pt x="865771" y="484160"/>
                </a:lnTo>
                <a:lnTo>
                  <a:pt x="902939" y="451272"/>
                </a:lnTo>
                <a:lnTo>
                  <a:pt x="976799" y="385011"/>
                </a:lnTo>
                <a:lnTo>
                  <a:pt x="1013864" y="352069"/>
                </a:lnTo>
                <a:lnTo>
                  <a:pt x="1051269" y="319542"/>
                </a:lnTo>
                <a:lnTo>
                  <a:pt x="1089201" y="287643"/>
                </a:lnTo>
                <a:lnTo>
                  <a:pt x="1127847" y="256589"/>
                </a:lnTo>
                <a:lnTo>
                  <a:pt x="1167394" y="226595"/>
                </a:lnTo>
                <a:lnTo>
                  <a:pt x="1208028" y="197878"/>
                </a:lnTo>
                <a:lnTo>
                  <a:pt x="1249936" y="170652"/>
                </a:lnTo>
                <a:lnTo>
                  <a:pt x="1292784" y="145434"/>
                </a:lnTo>
                <a:lnTo>
                  <a:pt x="1336703" y="122197"/>
                </a:lnTo>
                <a:lnTo>
                  <a:pt x="1381601" y="100952"/>
                </a:lnTo>
                <a:lnTo>
                  <a:pt x="1427389" y="81706"/>
                </a:lnTo>
                <a:lnTo>
                  <a:pt x="1473976" y="64469"/>
                </a:lnTo>
                <a:lnTo>
                  <a:pt x="1521270" y="49251"/>
                </a:lnTo>
                <a:lnTo>
                  <a:pt x="1569182" y="36060"/>
                </a:lnTo>
                <a:lnTo>
                  <a:pt x="1617620" y="24905"/>
                </a:lnTo>
                <a:lnTo>
                  <a:pt x="1666493" y="15796"/>
                </a:lnTo>
                <a:lnTo>
                  <a:pt x="1715712" y="8742"/>
                </a:lnTo>
                <a:lnTo>
                  <a:pt x="1765184" y="3752"/>
                </a:lnTo>
                <a:lnTo>
                  <a:pt x="1814819" y="834"/>
                </a:lnTo>
                <a:close/>
              </a:path>
            </a:pathLst>
          </a:custGeom>
          <a:blipFill dpi="0" rotWithShape="1">
            <a:blip r:embed="rId4">
              <a:duotone>
                <a:prstClr val="black"/>
                <a:schemeClr val="bg1">
                  <a:lumMod val="6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2" name="フリーフォーム 61">
            <a:extLst>
              <a:ext uri="{FF2B5EF4-FFF2-40B4-BE49-F238E27FC236}">
                <a16:creationId xmlns:a16="http://schemas.microsoft.com/office/drawing/2014/main" id="{A7E55A1A-CB35-EC43-7539-988B05336DAE}"/>
              </a:ext>
            </a:extLst>
          </p:cNvPr>
          <p:cNvSpPr/>
          <p:nvPr/>
        </p:nvSpPr>
        <p:spPr>
          <a:xfrm>
            <a:off x="1458967" y="2502189"/>
            <a:ext cx="1906172" cy="1641479"/>
          </a:xfrm>
          <a:custGeom>
            <a:avLst/>
            <a:gdLst>
              <a:gd name="connsiteX0" fmla="*/ 763335 w 1906172"/>
              <a:gd name="connsiteY0" fmla="*/ 0 h 1641479"/>
              <a:gd name="connsiteX1" fmla="*/ 813074 w 1906172"/>
              <a:gd name="connsiteY1" fmla="*/ 2297 h 1641479"/>
              <a:gd name="connsiteX2" fmla="*/ 862819 w 1906172"/>
              <a:gd name="connsiteY2" fmla="*/ 6677 h 1641479"/>
              <a:gd name="connsiteX3" fmla="*/ 912472 w 1906172"/>
              <a:gd name="connsiteY3" fmla="*/ 12909 h 1641479"/>
              <a:gd name="connsiteX4" fmla="*/ 961934 w 1906172"/>
              <a:gd name="connsiteY4" fmla="*/ 20761 h 1641479"/>
              <a:gd name="connsiteX5" fmla="*/ 1011108 w 1906172"/>
              <a:gd name="connsiteY5" fmla="*/ 30004 h 1641479"/>
              <a:gd name="connsiteX6" fmla="*/ 1059897 w 1906172"/>
              <a:gd name="connsiteY6" fmla="*/ 40405 h 1641479"/>
              <a:gd name="connsiteX7" fmla="*/ 1108236 w 1906172"/>
              <a:gd name="connsiteY7" fmla="*/ 51810 h 1641479"/>
              <a:gd name="connsiteX8" fmla="*/ 1156485 w 1906172"/>
              <a:gd name="connsiteY8" fmla="*/ 64377 h 1641479"/>
              <a:gd name="connsiteX9" fmla="*/ 1204502 w 1906172"/>
              <a:gd name="connsiteY9" fmla="*/ 78194 h 1641479"/>
              <a:gd name="connsiteX10" fmla="*/ 1252144 w 1906172"/>
              <a:gd name="connsiteY10" fmla="*/ 93349 h 1641479"/>
              <a:gd name="connsiteX11" fmla="*/ 1299267 w 1906172"/>
              <a:gd name="connsiteY11" fmla="*/ 109931 h 1641479"/>
              <a:gd name="connsiteX12" fmla="*/ 1345730 w 1906172"/>
              <a:gd name="connsiteY12" fmla="*/ 128027 h 1641479"/>
              <a:gd name="connsiteX13" fmla="*/ 1391389 w 1906172"/>
              <a:gd name="connsiteY13" fmla="*/ 147727 h 1641479"/>
              <a:gd name="connsiteX14" fmla="*/ 1436102 w 1906172"/>
              <a:gd name="connsiteY14" fmla="*/ 169118 h 1641479"/>
              <a:gd name="connsiteX15" fmla="*/ 1479725 w 1906172"/>
              <a:gd name="connsiteY15" fmla="*/ 192289 h 1641479"/>
              <a:gd name="connsiteX16" fmla="*/ 1522117 w 1906172"/>
              <a:gd name="connsiteY16" fmla="*/ 217327 h 1641479"/>
              <a:gd name="connsiteX17" fmla="*/ 1563133 w 1906172"/>
              <a:gd name="connsiteY17" fmla="*/ 244322 h 1641479"/>
              <a:gd name="connsiteX18" fmla="*/ 1602632 w 1906172"/>
              <a:gd name="connsiteY18" fmla="*/ 273361 h 1641479"/>
              <a:gd name="connsiteX19" fmla="*/ 1640470 w 1906172"/>
              <a:gd name="connsiteY19" fmla="*/ 304533 h 1641479"/>
              <a:gd name="connsiteX20" fmla="*/ 1676505 w 1906172"/>
              <a:gd name="connsiteY20" fmla="*/ 337926 h 1641479"/>
              <a:gd name="connsiteX21" fmla="*/ 1710594 w 1906172"/>
              <a:gd name="connsiteY21" fmla="*/ 373628 h 1641479"/>
              <a:gd name="connsiteX22" fmla="*/ 1742695 w 1906172"/>
              <a:gd name="connsiteY22" fmla="*/ 412021 h 1641479"/>
              <a:gd name="connsiteX23" fmla="*/ 1772095 w 1906172"/>
              <a:gd name="connsiteY23" fmla="*/ 452475 h 1641479"/>
              <a:gd name="connsiteX24" fmla="*/ 1798738 w 1906172"/>
              <a:gd name="connsiteY24" fmla="*/ 494789 h 1641479"/>
              <a:gd name="connsiteX25" fmla="*/ 1822571 w 1906172"/>
              <a:gd name="connsiteY25" fmla="*/ 538760 h 1641479"/>
              <a:gd name="connsiteX26" fmla="*/ 1843540 w 1906172"/>
              <a:gd name="connsiteY26" fmla="*/ 584188 h 1641479"/>
              <a:gd name="connsiteX27" fmla="*/ 1861591 w 1906172"/>
              <a:gd name="connsiteY27" fmla="*/ 630869 h 1641479"/>
              <a:gd name="connsiteX28" fmla="*/ 1876669 w 1906172"/>
              <a:gd name="connsiteY28" fmla="*/ 678602 h 1641479"/>
              <a:gd name="connsiteX29" fmla="*/ 1888720 w 1906172"/>
              <a:gd name="connsiteY29" fmla="*/ 727186 h 1641479"/>
              <a:gd name="connsiteX30" fmla="*/ 1897690 w 1906172"/>
              <a:gd name="connsiteY30" fmla="*/ 776418 h 1641479"/>
              <a:gd name="connsiteX31" fmla="*/ 1903526 w 1906172"/>
              <a:gd name="connsiteY31" fmla="*/ 826097 h 1641479"/>
              <a:gd name="connsiteX32" fmla="*/ 1906172 w 1906172"/>
              <a:gd name="connsiteY32" fmla="*/ 876020 h 1641479"/>
              <a:gd name="connsiteX33" fmla="*/ 1905575 w 1906172"/>
              <a:gd name="connsiteY33" fmla="*/ 925986 h 1641479"/>
              <a:gd name="connsiteX34" fmla="*/ 1901681 w 1906172"/>
              <a:gd name="connsiteY34" fmla="*/ 975793 h 1641479"/>
              <a:gd name="connsiteX35" fmla="*/ 1894435 w 1906172"/>
              <a:gd name="connsiteY35" fmla="*/ 1025239 h 1641479"/>
              <a:gd name="connsiteX36" fmla="*/ 1883784 w 1906172"/>
              <a:gd name="connsiteY36" fmla="*/ 1074122 h 1641479"/>
              <a:gd name="connsiteX37" fmla="*/ 1869717 w 1906172"/>
              <a:gd name="connsiteY37" fmla="*/ 1122145 h 1641479"/>
              <a:gd name="connsiteX38" fmla="*/ 1852362 w 1906172"/>
              <a:gd name="connsiteY38" fmla="*/ 1169037 h 1641479"/>
              <a:gd name="connsiteX39" fmla="*/ 1831864 w 1906172"/>
              <a:gd name="connsiteY39" fmla="*/ 1214637 h 1641479"/>
              <a:gd name="connsiteX40" fmla="*/ 1808368 w 1906172"/>
              <a:gd name="connsiteY40" fmla="*/ 1258782 h 1641479"/>
              <a:gd name="connsiteX41" fmla="*/ 1782019 w 1906172"/>
              <a:gd name="connsiteY41" fmla="*/ 1301309 h 1641479"/>
              <a:gd name="connsiteX42" fmla="*/ 1752963 w 1906172"/>
              <a:gd name="connsiteY42" fmla="*/ 1342056 h 1641479"/>
              <a:gd name="connsiteX43" fmla="*/ 1721345 w 1906172"/>
              <a:gd name="connsiteY43" fmla="*/ 1380861 h 1641479"/>
              <a:gd name="connsiteX44" fmla="*/ 1687309 w 1906172"/>
              <a:gd name="connsiteY44" fmla="*/ 1417562 h 1641479"/>
              <a:gd name="connsiteX45" fmla="*/ 1651001 w 1906172"/>
              <a:gd name="connsiteY45" fmla="*/ 1451996 h 1641479"/>
              <a:gd name="connsiteX46" fmla="*/ 1612567 w 1906172"/>
              <a:gd name="connsiteY46" fmla="*/ 1484001 h 1641479"/>
              <a:gd name="connsiteX47" fmla="*/ 1572150 w 1906172"/>
              <a:gd name="connsiteY47" fmla="*/ 1513414 h 1641479"/>
              <a:gd name="connsiteX48" fmla="*/ 1529896 w 1906172"/>
              <a:gd name="connsiteY48" fmla="*/ 1540074 h 1641479"/>
              <a:gd name="connsiteX49" fmla="*/ 1485950 w 1906172"/>
              <a:gd name="connsiteY49" fmla="*/ 1563818 h 1641479"/>
              <a:gd name="connsiteX50" fmla="*/ 1440458 w 1906172"/>
              <a:gd name="connsiteY50" fmla="*/ 1584483 h 1641479"/>
              <a:gd name="connsiteX51" fmla="*/ 1393564 w 1906172"/>
              <a:gd name="connsiteY51" fmla="*/ 1601908 h 1641479"/>
              <a:gd name="connsiteX52" fmla="*/ 1345405 w 1906172"/>
              <a:gd name="connsiteY52" fmla="*/ 1616071 h 1641479"/>
              <a:gd name="connsiteX53" fmla="*/ 1296578 w 1906172"/>
              <a:gd name="connsiteY53" fmla="*/ 1626988 h 1641479"/>
              <a:gd name="connsiteX54" fmla="*/ 1247212 w 1906172"/>
              <a:gd name="connsiteY54" fmla="*/ 1634780 h 1641479"/>
              <a:gd name="connsiteX55" fmla="*/ 1197438 w 1906172"/>
              <a:gd name="connsiteY55" fmla="*/ 1639570 h 1641479"/>
              <a:gd name="connsiteX56" fmla="*/ 1147388 w 1906172"/>
              <a:gd name="connsiteY56" fmla="*/ 1641479 h 1641479"/>
              <a:gd name="connsiteX57" fmla="*/ 1097191 w 1906172"/>
              <a:gd name="connsiteY57" fmla="*/ 1640630 h 1641479"/>
              <a:gd name="connsiteX58" fmla="*/ 1046980 w 1906172"/>
              <a:gd name="connsiteY58" fmla="*/ 1637143 h 1641479"/>
              <a:gd name="connsiteX59" fmla="*/ 996883 w 1906172"/>
              <a:gd name="connsiteY59" fmla="*/ 1631140 h 1641479"/>
              <a:gd name="connsiteX60" fmla="*/ 947033 w 1906172"/>
              <a:gd name="connsiteY60" fmla="*/ 1622744 h 1641479"/>
              <a:gd name="connsiteX61" fmla="*/ 897560 w 1906172"/>
              <a:gd name="connsiteY61" fmla="*/ 1612076 h 1641479"/>
              <a:gd name="connsiteX62" fmla="*/ 848594 w 1906172"/>
              <a:gd name="connsiteY62" fmla="*/ 1599257 h 1641479"/>
              <a:gd name="connsiteX63" fmla="*/ 800267 w 1906172"/>
              <a:gd name="connsiteY63" fmla="*/ 1584410 h 1641479"/>
              <a:gd name="connsiteX64" fmla="*/ 752709 w 1906172"/>
              <a:gd name="connsiteY64" fmla="*/ 1567656 h 1641479"/>
              <a:gd name="connsiteX65" fmla="*/ 709789 w 1906172"/>
              <a:gd name="connsiteY65" fmla="*/ 1550900 h 1641479"/>
              <a:gd name="connsiteX66" fmla="*/ 666938 w 1906172"/>
              <a:gd name="connsiteY66" fmla="*/ 1532802 h 1641479"/>
              <a:gd name="connsiteX67" fmla="*/ 624288 w 1906172"/>
              <a:gd name="connsiteY67" fmla="*/ 1513371 h 1641479"/>
              <a:gd name="connsiteX68" fmla="*/ 581968 w 1906172"/>
              <a:gd name="connsiteY68" fmla="*/ 1492616 h 1641479"/>
              <a:gd name="connsiteX69" fmla="*/ 540111 w 1906172"/>
              <a:gd name="connsiteY69" fmla="*/ 1470546 h 1641479"/>
              <a:gd name="connsiteX70" fmla="*/ 498848 w 1906172"/>
              <a:gd name="connsiteY70" fmla="*/ 1447169 h 1641479"/>
              <a:gd name="connsiteX71" fmla="*/ 458309 w 1906172"/>
              <a:gd name="connsiteY71" fmla="*/ 1422493 h 1641479"/>
              <a:gd name="connsiteX72" fmla="*/ 418625 w 1906172"/>
              <a:gd name="connsiteY72" fmla="*/ 1396527 h 1641479"/>
              <a:gd name="connsiteX73" fmla="*/ 379928 w 1906172"/>
              <a:gd name="connsiteY73" fmla="*/ 1369279 h 1641479"/>
              <a:gd name="connsiteX74" fmla="*/ 342349 w 1906172"/>
              <a:gd name="connsiteY74" fmla="*/ 1340758 h 1641479"/>
              <a:gd name="connsiteX75" fmla="*/ 306018 w 1906172"/>
              <a:gd name="connsiteY75" fmla="*/ 1310972 h 1641479"/>
              <a:gd name="connsiteX76" fmla="*/ 271067 w 1906172"/>
              <a:gd name="connsiteY76" fmla="*/ 1279931 h 1641479"/>
              <a:gd name="connsiteX77" fmla="*/ 237626 w 1906172"/>
              <a:gd name="connsiteY77" fmla="*/ 1247641 h 1641479"/>
              <a:gd name="connsiteX78" fmla="*/ 205828 w 1906172"/>
              <a:gd name="connsiteY78" fmla="*/ 1214113 h 1641479"/>
              <a:gd name="connsiteX79" fmla="*/ 175802 w 1906172"/>
              <a:gd name="connsiteY79" fmla="*/ 1179353 h 1641479"/>
              <a:gd name="connsiteX80" fmla="*/ 147680 w 1906172"/>
              <a:gd name="connsiteY80" fmla="*/ 1143372 h 1641479"/>
              <a:gd name="connsiteX81" fmla="*/ 121593 w 1906172"/>
              <a:gd name="connsiteY81" fmla="*/ 1106177 h 1641479"/>
              <a:gd name="connsiteX82" fmla="*/ 97671 w 1906172"/>
              <a:gd name="connsiteY82" fmla="*/ 1067776 h 1641479"/>
              <a:gd name="connsiteX83" fmla="*/ 76047 w 1906172"/>
              <a:gd name="connsiteY83" fmla="*/ 1028179 h 1641479"/>
              <a:gd name="connsiteX84" fmla="*/ 56851 w 1906172"/>
              <a:gd name="connsiteY84" fmla="*/ 987393 h 1641479"/>
              <a:gd name="connsiteX85" fmla="*/ 40214 w 1906172"/>
              <a:gd name="connsiteY85" fmla="*/ 945428 h 1641479"/>
              <a:gd name="connsiteX86" fmla="*/ 26266 w 1906172"/>
              <a:gd name="connsiteY86" fmla="*/ 902292 h 1641479"/>
              <a:gd name="connsiteX87" fmla="*/ 15140 w 1906172"/>
              <a:gd name="connsiteY87" fmla="*/ 857993 h 1641479"/>
              <a:gd name="connsiteX88" fmla="*/ 6967 w 1906172"/>
              <a:gd name="connsiteY88" fmla="*/ 812539 h 1641479"/>
              <a:gd name="connsiteX89" fmla="*/ 1876 w 1906172"/>
              <a:gd name="connsiteY89" fmla="*/ 765940 h 1641479"/>
              <a:gd name="connsiteX90" fmla="*/ 0 w 1906172"/>
              <a:gd name="connsiteY90" fmla="*/ 718204 h 1641479"/>
              <a:gd name="connsiteX91" fmla="*/ 1468 w 1906172"/>
              <a:gd name="connsiteY91" fmla="*/ 669338 h 1641479"/>
              <a:gd name="connsiteX92" fmla="*/ 6414 w 1906172"/>
              <a:gd name="connsiteY92" fmla="*/ 619353 h 1641479"/>
              <a:gd name="connsiteX93" fmla="*/ 14966 w 1906172"/>
              <a:gd name="connsiteY93" fmla="*/ 568255 h 1641479"/>
              <a:gd name="connsiteX94" fmla="*/ 26300 w 1906172"/>
              <a:gd name="connsiteY94" fmla="*/ 521096 h 1641479"/>
              <a:gd name="connsiteX95" fmla="*/ 41027 w 1906172"/>
              <a:gd name="connsiteY95" fmla="*/ 474958 h 1641479"/>
              <a:gd name="connsiteX96" fmla="*/ 58994 w 1906172"/>
              <a:gd name="connsiteY96" fmla="*/ 430004 h 1641479"/>
              <a:gd name="connsiteX97" fmla="*/ 80050 w 1906172"/>
              <a:gd name="connsiteY97" fmla="*/ 386399 h 1641479"/>
              <a:gd name="connsiteX98" fmla="*/ 104041 w 1906172"/>
              <a:gd name="connsiteY98" fmla="*/ 344305 h 1641479"/>
              <a:gd name="connsiteX99" fmla="*/ 130815 w 1906172"/>
              <a:gd name="connsiteY99" fmla="*/ 303887 h 1641479"/>
              <a:gd name="connsiteX100" fmla="*/ 160220 w 1906172"/>
              <a:gd name="connsiteY100" fmla="*/ 265308 h 1641479"/>
              <a:gd name="connsiteX101" fmla="*/ 192104 w 1906172"/>
              <a:gd name="connsiteY101" fmla="*/ 228732 h 1641479"/>
              <a:gd name="connsiteX102" fmla="*/ 226315 w 1906172"/>
              <a:gd name="connsiteY102" fmla="*/ 194322 h 1641479"/>
              <a:gd name="connsiteX103" fmla="*/ 262699 w 1906172"/>
              <a:gd name="connsiteY103" fmla="*/ 162241 h 1641479"/>
              <a:gd name="connsiteX104" fmla="*/ 301105 w 1906172"/>
              <a:gd name="connsiteY104" fmla="*/ 132654 h 1641479"/>
              <a:gd name="connsiteX105" fmla="*/ 341380 w 1906172"/>
              <a:gd name="connsiteY105" fmla="*/ 105724 h 1641479"/>
              <a:gd name="connsiteX106" fmla="*/ 383373 w 1906172"/>
              <a:gd name="connsiteY106" fmla="*/ 81615 h 1641479"/>
              <a:gd name="connsiteX107" fmla="*/ 426929 w 1906172"/>
              <a:gd name="connsiteY107" fmla="*/ 60489 h 1641479"/>
              <a:gd name="connsiteX108" fmla="*/ 471899 w 1906172"/>
              <a:gd name="connsiteY108" fmla="*/ 42511 h 1641479"/>
              <a:gd name="connsiteX109" fmla="*/ 518128 w 1906172"/>
              <a:gd name="connsiteY109" fmla="*/ 27845 h 1641479"/>
              <a:gd name="connsiteX110" fmla="*/ 566378 w 1906172"/>
              <a:gd name="connsiteY110" fmla="*/ 16261 h 1641479"/>
              <a:gd name="connsiteX111" fmla="*/ 615122 w 1906172"/>
              <a:gd name="connsiteY111" fmla="*/ 7916 h 1641479"/>
              <a:gd name="connsiteX112" fmla="*/ 664261 w 1906172"/>
              <a:gd name="connsiteY112" fmla="*/ 2578 h 1641479"/>
              <a:gd name="connsiteX113" fmla="*/ 713697 w 1906172"/>
              <a:gd name="connsiteY113" fmla="*/ 16 h 1641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1906172" h="1641479">
                <a:moveTo>
                  <a:pt x="763335" y="0"/>
                </a:moveTo>
                <a:lnTo>
                  <a:pt x="813074" y="2297"/>
                </a:lnTo>
                <a:lnTo>
                  <a:pt x="862819" y="6677"/>
                </a:lnTo>
                <a:lnTo>
                  <a:pt x="912472" y="12909"/>
                </a:lnTo>
                <a:lnTo>
                  <a:pt x="961934" y="20761"/>
                </a:lnTo>
                <a:lnTo>
                  <a:pt x="1011108" y="30004"/>
                </a:lnTo>
                <a:lnTo>
                  <a:pt x="1059897" y="40405"/>
                </a:lnTo>
                <a:lnTo>
                  <a:pt x="1108236" y="51810"/>
                </a:lnTo>
                <a:lnTo>
                  <a:pt x="1156485" y="64377"/>
                </a:lnTo>
                <a:lnTo>
                  <a:pt x="1204502" y="78194"/>
                </a:lnTo>
                <a:lnTo>
                  <a:pt x="1252144" y="93349"/>
                </a:lnTo>
                <a:lnTo>
                  <a:pt x="1299267" y="109931"/>
                </a:lnTo>
                <a:lnTo>
                  <a:pt x="1345730" y="128027"/>
                </a:lnTo>
                <a:lnTo>
                  <a:pt x="1391389" y="147727"/>
                </a:lnTo>
                <a:lnTo>
                  <a:pt x="1436102" y="169118"/>
                </a:lnTo>
                <a:lnTo>
                  <a:pt x="1479725" y="192289"/>
                </a:lnTo>
                <a:lnTo>
                  <a:pt x="1522117" y="217327"/>
                </a:lnTo>
                <a:lnTo>
                  <a:pt x="1563133" y="244322"/>
                </a:lnTo>
                <a:lnTo>
                  <a:pt x="1602632" y="273361"/>
                </a:lnTo>
                <a:lnTo>
                  <a:pt x="1640470" y="304533"/>
                </a:lnTo>
                <a:lnTo>
                  <a:pt x="1676505" y="337926"/>
                </a:lnTo>
                <a:lnTo>
                  <a:pt x="1710594" y="373628"/>
                </a:lnTo>
                <a:lnTo>
                  <a:pt x="1742695" y="412021"/>
                </a:lnTo>
                <a:lnTo>
                  <a:pt x="1772095" y="452475"/>
                </a:lnTo>
                <a:lnTo>
                  <a:pt x="1798738" y="494789"/>
                </a:lnTo>
                <a:lnTo>
                  <a:pt x="1822571" y="538760"/>
                </a:lnTo>
                <a:lnTo>
                  <a:pt x="1843540" y="584188"/>
                </a:lnTo>
                <a:lnTo>
                  <a:pt x="1861591" y="630869"/>
                </a:lnTo>
                <a:lnTo>
                  <a:pt x="1876669" y="678602"/>
                </a:lnTo>
                <a:lnTo>
                  <a:pt x="1888720" y="727186"/>
                </a:lnTo>
                <a:lnTo>
                  <a:pt x="1897690" y="776418"/>
                </a:lnTo>
                <a:lnTo>
                  <a:pt x="1903526" y="826097"/>
                </a:lnTo>
                <a:lnTo>
                  <a:pt x="1906172" y="876020"/>
                </a:lnTo>
                <a:lnTo>
                  <a:pt x="1905575" y="925986"/>
                </a:lnTo>
                <a:lnTo>
                  <a:pt x="1901681" y="975793"/>
                </a:lnTo>
                <a:lnTo>
                  <a:pt x="1894435" y="1025239"/>
                </a:lnTo>
                <a:lnTo>
                  <a:pt x="1883784" y="1074122"/>
                </a:lnTo>
                <a:lnTo>
                  <a:pt x="1869717" y="1122145"/>
                </a:lnTo>
                <a:lnTo>
                  <a:pt x="1852362" y="1169037"/>
                </a:lnTo>
                <a:lnTo>
                  <a:pt x="1831864" y="1214637"/>
                </a:lnTo>
                <a:lnTo>
                  <a:pt x="1808368" y="1258782"/>
                </a:lnTo>
                <a:lnTo>
                  <a:pt x="1782019" y="1301309"/>
                </a:lnTo>
                <a:lnTo>
                  <a:pt x="1752963" y="1342056"/>
                </a:lnTo>
                <a:lnTo>
                  <a:pt x="1721345" y="1380861"/>
                </a:lnTo>
                <a:lnTo>
                  <a:pt x="1687309" y="1417562"/>
                </a:lnTo>
                <a:lnTo>
                  <a:pt x="1651001" y="1451996"/>
                </a:lnTo>
                <a:lnTo>
                  <a:pt x="1612567" y="1484001"/>
                </a:lnTo>
                <a:lnTo>
                  <a:pt x="1572150" y="1513414"/>
                </a:lnTo>
                <a:lnTo>
                  <a:pt x="1529896" y="1540074"/>
                </a:lnTo>
                <a:lnTo>
                  <a:pt x="1485950" y="1563818"/>
                </a:lnTo>
                <a:lnTo>
                  <a:pt x="1440458" y="1584483"/>
                </a:lnTo>
                <a:lnTo>
                  <a:pt x="1393564" y="1601908"/>
                </a:lnTo>
                <a:lnTo>
                  <a:pt x="1345405" y="1616071"/>
                </a:lnTo>
                <a:lnTo>
                  <a:pt x="1296578" y="1626988"/>
                </a:lnTo>
                <a:lnTo>
                  <a:pt x="1247212" y="1634780"/>
                </a:lnTo>
                <a:lnTo>
                  <a:pt x="1197438" y="1639570"/>
                </a:lnTo>
                <a:lnTo>
                  <a:pt x="1147388" y="1641479"/>
                </a:lnTo>
                <a:lnTo>
                  <a:pt x="1097191" y="1640630"/>
                </a:lnTo>
                <a:lnTo>
                  <a:pt x="1046980" y="1637143"/>
                </a:lnTo>
                <a:lnTo>
                  <a:pt x="996883" y="1631140"/>
                </a:lnTo>
                <a:lnTo>
                  <a:pt x="947033" y="1622744"/>
                </a:lnTo>
                <a:lnTo>
                  <a:pt x="897560" y="1612076"/>
                </a:lnTo>
                <a:lnTo>
                  <a:pt x="848594" y="1599257"/>
                </a:lnTo>
                <a:lnTo>
                  <a:pt x="800267" y="1584410"/>
                </a:lnTo>
                <a:lnTo>
                  <a:pt x="752709" y="1567656"/>
                </a:lnTo>
                <a:lnTo>
                  <a:pt x="709789" y="1550900"/>
                </a:lnTo>
                <a:lnTo>
                  <a:pt x="666938" y="1532802"/>
                </a:lnTo>
                <a:lnTo>
                  <a:pt x="624288" y="1513371"/>
                </a:lnTo>
                <a:lnTo>
                  <a:pt x="581968" y="1492616"/>
                </a:lnTo>
                <a:lnTo>
                  <a:pt x="540111" y="1470546"/>
                </a:lnTo>
                <a:lnTo>
                  <a:pt x="498848" y="1447169"/>
                </a:lnTo>
                <a:lnTo>
                  <a:pt x="458309" y="1422493"/>
                </a:lnTo>
                <a:lnTo>
                  <a:pt x="418625" y="1396527"/>
                </a:lnTo>
                <a:lnTo>
                  <a:pt x="379928" y="1369279"/>
                </a:lnTo>
                <a:lnTo>
                  <a:pt x="342349" y="1340758"/>
                </a:lnTo>
                <a:lnTo>
                  <a:pt x="306018" y="1310972"/>
                </a:lnTo>
                <a:lnTo>
                  <a:pt x="271067" y="1279931"/>
                </a:lnTo>
                <a:lnTo>
                  <a:pt x="237626" y="1247641"/>
                </a:lnTo>
                <a:lnTo>
                  <a:pt x="205828" y="1214113"/>
                </a:lnTo>
                <a:lnTo>
                  <a:pt x="175802" y="1179353"/>
                </a:lnTo>
                <a:lnTo>
                  <a:pt x="147680" y="1143372"/>
                </a:lnTo>
                <a:lnTo>
                  <a:pt x="121593" y="1106177"/>
                </a:lnTo>
                <a:lnTo>
                  <a:pt x="97671" y="1067776"/>
                </a:lnTo>
                <a:lnTo>
                  <a:pt x="76047" y="1028179"/>
                </a:lnTo>
                <a:lnTo>
                  <a:pt x="56851" y="987393"/>
                </a:lnTo>
                <a:lnTo>
                  <a:pt x="40214" y="945428"/>
                </a:lnTo>
                <a:lnTo>
                  <a:pt x="26266" y="902292"/>
                </a:lnTo>
                <a:lnTo>
                  <a:pt x="15140" y="857993"/>
                </a:lnTo>
                <a:lnTo>
                  <a:pt x="6967" y="812539"/>
                </a:lnTo>
                <a:lnTo>
                  <a:pt x="1876" y="765940"/>
                </a:lnTo>
                <a:lnTo>
                  <a:pt x="0" y="718204"/>
                </a:lnTo>
                <a:lnTo>
                  <a:pt x="1468" y="669338"/>
                </a:lnTo>
                <a:lnTo>
                  <a:pt x="6414" y="619353"/>
                </a:lnTo>
                <a:lnTo>
                  <a:pt x="14966" y="568255"/>
                </a:lnTo>
                <a:lnTo>
                  <a:pt x="26300" y="521096"/>
                </a:lnTo>
                <a:lnTo>
                  <a:pt x="41027" y="474958"/>
                </a:lnTo>
                <a:lnTo>
                  <a:pt x="58994" y="430004"/>
                </a:lnTo>
                <a:lnTo>
                  <a:pt x="80050" y="386399"/>
                </a:lnTo>
                <a:lnTo>
                  <a:pt x="104041" y="344305"/>
                </a:lnTo>
                <a:lnTo>
                  <a:pt x="130815" y="303887"/>
                </a:lnTo>
                <a:lnTo>
                  <a:pt x="160220" y="265308"/>
                </a:lnTo>
                <a:lnTo>
                  <a:pt x="192104" y="228732"/>
                </a:lnTo>
                <a:lnTo>
                  <a:pt x="226315" y="194322"/>
                </a:lnTo>
                <a:lnTo>
                  <a:pt x="262699" y="162241"/>
                </a:lnTo>
                <a:lnTo>
                  <a:pt x="301105" y="132654"/>
                </a:lnTo>
                <a:lnTo>
                  <a:pt x="341380" y="105724"/>
                </a:lnTo>
                <a:lnTo>
                  <a:pt x="383373" y="81615"/>
                </a:lnTo>
                <a:lnTo>
                  <a:pt x="426929" y="60489"/>
                </a:lnTo>
                <a:lnTo>
                  <a:pt x="471899" y="42511"/>
                </a:lnTo>
                <a:lnTo>
                  <a:pt x="518128" y="27845"/>
                </a:lnTo>
                <a:lnTo>
                  <a:pt x="566378" y="16261"/>
                </a:lnTo>
                <a:lnTo>
                  <a:pt x="615122" y="7916"/>
                </a:lnTo>
                <a:lnTo>
                  <a:pt x="664261" y="2578"/>
                </a:lnTo>
                <a:lnTo>
                  <a:pt x="713697" y="16"/>
                </a:lnTo>
                <a:close/>
              </a:path>
            </a:pathLst>
          </a:custGeom>
          <a:blipFill dpi="0" rotWithShape="1">
            <a:blip r:embed="rId4">
              <a:duotone>
                <a:prstClr val="black"/>
                <a:schemeClr val="bg1">
                  <a:lumMod val="85000"/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5" name="角丸四角形 34">
            <a:extLst>
              <a:ext uri="{FF2B5EF4-FFF2-40B4-BE49-F238E27FC236}">
                <a16:creationId xmlns:a16="http://schemas.microsoft.com/office/drawing/2014/main" id="{B0B56D9B-1FA7-8C26-8CC9-5B216777C40A}"/>
              </a:ext>
            </a:extLst>
          </p:cNvPr>
          <p:cNvSpPr/>
          <p:nvPr/>
        </p:nvSpPr>
        <p:spPr>
          <a:xfrm>
            <a:off x="3745132" y="594676"/>
            <a:ext cx="3086100" cy="6222999"/>
          </a:xfrm>
          <a:prstGeom prst="roundRect">
            <a:avLst>
              <a:gd name="adj" fmla="val 4297"/>
            </a:avLst>
          </a:prstGeom>
          <a:solidFill>
            <a:schemeClr val="bg1"/>
          </a:solidFill>
          <a:ln>
            <a:solidFill>
              <a:srgbClr val="9FC91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object 8"/>
          <p:cNvSpPr txBox="1"/>
          <p:nvPr/>
        </p:nvSpPr>
        <p:spPr>
          <a:xfrm>
            <a:off x="4889500" y="1305268"/>
            <a:ext cx="8382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30" algn="ctr">
              <a:lnSpc>
                <a:spcPct val="100000"/>
              </a:lnSpc>
              <a:spcBef>
                <a:spcPts val="1380"/>
              </a:spcBef>
            </a:pPr>
            <a:r>
              <a:rPr lang="ja-JP" altLang="en-US" sz="1000" spc="-75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月</a:t>
            </a:r>
            <a:r>
              <a:rPr lang="ja-JP" altLang="en-US" sz="1000" spc="-2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～</a:t>
            </a:r>
            <a:r>
              <a:rPr lang="ja-JP" altLang="en-US" sz="1000" spc="-5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金</a:t>
            </a:r>
            <a:endParaRPr lang="ja-JP" altLang="en-US" sz="1000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887214" y="1300933"/>
            <a:ext cx="52768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3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学校休日</a:t>
            </a:r>
            <a:endParaRPr sz="100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0652" y="639002"/>
            <a:ext cx="2565400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2000" b="1" spc="-10">
                <a:solidFill>
                  <a:srgbClr val="72665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</a:t>
            </a:r>
            <a:endParaRPr lang="en-US" altLang="ja-JP" sz="2000" b="1" spc="-10" dirty="0">
              <a:solidFill>
                <a:srgbClr val="726658"/>
              </a:solidFill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2000" b="1" spc="-10">
                <a:solidFill>
                  <a:srgbClr val="72665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テキストが入ります</a:t>
            </a:r>
            <a:endParaRPr sz="20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80714" y="4294642"/>
            <a:ext cx="3131185" cy="27195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0" marR="5080" indent="-63500">
              <a:lnSpc>
                <a:spcPct val="125000"/>
              </a:lnSpc>
              <a:spcBef>
                <a:spcPts val="100"/>
              </a:spcBef>
            </a:pPr>
            <a:r>
              <a:rPr lang="ja-JP" altLang="en-US" sz="1000" spc="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</a:t>
            </a:r>
            <a:endParaRPr lang="ja-JP" altLang="en-US" sz="10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76200" marR="5080" indent="-63500">
              <a:lnSpc>
                <a:spcPct val="125000"/>
              </a:lnSpc>
              <a:spcBef>
                <a:spcPts val="100"/>
              </a:spcBef>
            </a:pPr>
            <a:r>
              <a:rPr lang="ja-JP" altLang="en-US" sz="1000" spc="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10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  <a:p>
            <a:pPr marL="76200" marR="5080" indent="-63500">
              <a:lnSpc>
                <a:spcPct val="125000"/>
              </a:lnSpc>
              <a:spcBef>
                <a:spcPts val="100"/>
              </a:spcBef>
            </a:pPr>
            <a:r>
              <a:rPr lang="ja-JP" altLang="en-US" sz="1000" spc="5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100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E261EF23-ABFD-53E1-C856-D06766B66C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4441"/>
            <a:ext cx="10693401" cy="3937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965FEF94-06F9-5D8D-8002-DF52AB9133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7183437"/>
            <a:ext cx="10693401" cy="3937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BC4C3F1-ED71-2BF9-EAC4-392FE450B5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3700" y="647465"/>
            <a:ext cx="1797419" cy="2089307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74315E8-3F27-3D1B-D13B-A29CD424FA00}"/>
              </a:ext>
            </a:extLst>
          </p:cNvPr>
          <p:cNvSpPr txBox="1"/>
          <p:nvPr/>
        </p:nvSpPr>
        <p:spPr>
          <a:xfrm>
            <a:off x="7425328" y="3467564"/>
            <a:ext cx="2935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800" b="1">
                <a:solidFill>
                  <a:srgbClr val="72665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放課後デイサービス</a:t>
            </a:r>
            <a:endParaRPr kumimoji="1" lang="ja-JP" altLang="en-US"/>
          </a:p>
        </p:txBody>
      </p:sp>
      <p:pic>
        <p:nvPicPr>
          <p:cNvPr id="27" name="図 26" descr="アイコン&#10;&#10;自動的に生成された説明">
            <a:extLst>
              <a:ext uri="{FF2B5EF4-FFF2-40B4-BE49-F238E27FC236}">
                <a16:creationId xmlns:a16="http://schemas.microsoft.com/office/drawing/2014/main" id="{F256F763-47F4-7BAA-FDF4-95C373FA018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" t="4575" r="2714" b="2965"/>
          <a:stretch>
            <a:fillRect/>
          </a:stretch>
        </p:blipFill>
        <p:spPr>
          <a:xfrm>
            <a:off x="7436482" y="3882247"/>
            <a:ext cx="2951854" cy="2935605"/>
          </a:xfrm>
          <a:custGeom>
            <a:avLst/>
            <a:gdLst>
              <a:gd name="connsiteX0" fmla="*/ 199915 w 2951854"/>
              <a:gd name="connsiteY0" fmla="*/ 0 h 2935605"/>
              <a:gd name="connsiteX1" fmla="*/ 2751939 w 2951854"/>
              <a:gd name="connsiteY1" fmla="*/ 0 h 2935605"/>
              <a:gd name="connsiteX2" fmla="*/ 2951854 w 2951854"/>
              <a:gd name="connsiteY2" fmla="*/ 199915 h 2935605"/>
              <a:gd name="connsiteX3" fmla="*/ 2951854 w 2951854"/>
              <a:gd name="connsiteY3" fmla="*/ 2735690 h 2935605"/>
              <a:gd name="connsiteX4" fmla="*/ 2751939 w 2951854"/>
              <a:gd name="connsiteY4" fmla="*/ 2935605 h 2935605"/>
              <a:gd name="connsiteX5" fmla="*/ 199915 w 2951854"/>
              <a:gd name="connsiteY5" fmla="*/ 2935605 h 2935605"/>
              <a:gd name="connsiteX6" fmla="*/ 0 w 2951854"/>
              <a:gd name="connsiteY6" fmla="*/ 2735690 h 2935605"/>
              <a:gd name="connsiteX7" fmla="*/ 0 w 2951854"/>
              <a:gd name="connsiteY7" fmla="*/ 199915 h 2935605"/>
              <a:gd name="connsiteX8" fmla="*/ 199915 w 2951854"/>
              <a:gd name="connsiteY8" fmla="*/ 0 h 29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1854" h="2935605">
                <a:moveTo>
                  <a:pt x="199915" y="0"/>
                </a:moveTo>
                <a:lnTo>
                  <a:pt x="2751939" y="0"/>
                </a:lnTo>
                <a:cubicBezTo>
                  <a:pt x="2862349" y="0"/>
                  <a:pt x="2951854" y="89505"/>
                  <a:pt x="2951854" y="199915"/>
                </a:cubicBezTo>
                <a:lnTo>
                  <a:pt x="2951854" y="2735690"/>
                </a:lnTo>
                <a:cubicBezTo>
                  <a:pt x="2951854" y="2846100"/>
                  <a:pt x="2862349" y="2935605"/>
                  <a:pt x="2751939" y="2935605"/>
                </a:cubicBezTo>
                <a:lnTo>
                  <a:pt x="199915" y="2935605"/>
                </a:lnTo>
                <a:cubicBezTo>
                  <a:pt x="89505" y="2935605"/>
                  <a:pt x="0" y="2846100"/>
                  <a:pt x="0" y="2735690"/>
                </a:cubicBezTo>
                <a:lnTo>
                  <a:pt x="0" y="199915"/>
                </a:lnTo>
                <a:cubicBezTo>
                  <a:pt x="0" y="89505"/>
                  <a:pt x="89505" y="0"/>
                  <a:pt x="199915" y="0"/>
                </a:cubicBezTo>
                <a:close/>
              </a:path>
            </a:pathLst>
          </a:cu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45723A0-3B55-207A-B4D4-EAE72BE55720}"/>
              </a:ext>
            </a:extLst>
          </p:cNvPr>
          <p:cNvSpPr txBox="1"/>
          <p:nvPr/>
        </p:nvSpPr>
        <p:spPr>
          <a:xfrm>
            <a:off x="7425328" y="2983223"/>
            <a:ext cx="2935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タイトルが入ります</a:t>
            </a:r>
            <a:endParaRPr kumimoji="1" lang="ja-JP" altLang="en-US" sz="2400">
              <a:solidFill>
                <a:srgbClr val="796954"/>
              </a:solidFill>
            </a:endParaRPr>
          </a:p>
        </p:txBody>
      </p:sp>
      <p:sp>
        <p:nvSpPr>
          <p:cNvPr id="30" name="object 8">
            <a:extLst>
              <a:ext uri="{FF2B5EF4-FFF2-40B4-BE49-F238E27FC236}">
                <a16:creationId xmlns:a16="http://schemas.microsoft.com/office/drawing/2014/main" id="{A19C0501-FB81-B86B-2076-AF4F034A4563}"/>
              </a:ext>
            </a:extLst>
          </p:cNvPr>
          <p:cNvSpPr txBox="1"/>
          <p:nvPr/>
        </p:nvSpPr>
        <p:spPr>
          <a:xfrm>
            <a:off x="3731637" y="812582"/>
            <a:ext cx="3124199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30" dirty="0" err="1">
                <a:solidFill>
                  <a:srgbClr val="726658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ご利用時間</a:t>
            </a:r>
            <a:endParaRPr lang="ja-JP" altLang="en-US" sz="10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graphicFrame>
        <p:nvGraphicFramePr>
          <p:cNvPr id="38" name="表 37">
            <a:extLst>
              <a:ext uri="{FF2B5EF4-FFF2-40B4-BE49-F238E27FC236}">
                <a16:creationId xmlns:a16="http://schemas.microsoft.com/office/drawing/2014/main" id="{45F6BF90-07A1-4CBA-6549-E72FB9D34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469237"/>
              </p:ext>
            </p:extLst>
          </p:nvPr>
        </p:nvGraphicFramePr>
        <p:xfrm>
          <a:off x="3942243" y="1247803"/>
          <a:ext cx="2689779" cy="948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593">
                  <a:extLst>
                    <a:ext uri="{9D8B030D-6E8A-4147-A177-3AD203B41FA5}">
                      <a16:colId xmlns:a16="http://schemas.microsoft.com/office/drawing/2014/main" val="2607851849"/>
                    </a:ext>
                  </a:extLst>
                </a:gridCol>
                <a:gridCol w="896593">
                  <a:extLst>
                    <a:ext uri="{9D8B030D-6E8A-4147-A177-3AD203B41FA5}">
                      <a16:colId xmlns:a16="http://schemas.microsoft.com/office/drawing/2014/main" val="4284405065"/>
                    </a:ext>
                  </a:extLst>
                </a:gridCol>
                <a:gridCol w="896593">
                  <a:extLst>
                    <a:ext uri="{9D8B030D-6E8A-4147-A177-3AD203B41FA5}">
                      <a16:colId xmlns:a16="http://schemas.microsoft.com/office/drawing/2014/main" val="1148119297"/>
                    </a:ext>
                  </a:extLst>
                </a:gridCol>
              </a:tblGrid>
              <a:tr h="285637">
                <a:tc>
                  <a:txBody>
                    <a:bodyPr/>
                    <a:lstStyle/>
                    <a:p>
                      <a:pPr algn="ctr"/>
                      <a:endParaRPr kumimoji="1" lang="ja-JP" altLang="en-US">
                        <a:solidFill>
                          <a:srgbClr val="9EC913"/>
                        </a:solidFill>
                      </a:endParaRPr>
                    </a:p>
                  </a:txBody>
                  <a:tcPr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C91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40"/>
                        </a:lnSpc>
                      </a:pPr>
                      <a:r>
                        <a:rPr kumimoji="1" lang="ja-JP" altLang="en-US" sz="1000">
                          <a:solidFill>
                            <a:schemeClr val="bg1"/>
                          </a:solidFill>
                        </a:rPr>
                        <a:t>テキスト</a:t>
                      </a: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C9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4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chemeClr val="bg1"/>
                          </a:solidFill>
                        </a:rPr>
                        <a:t>テキスト</a:t>
                      </a:r>
                      <a:endParaRPr kumimoji="1" lang="ja-JP" altLang="en-US" sz="1100">
                        <a:solidFill>
                          <a:srgbClr val="9EC913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EC9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425661"/>
                  </a:ext>
                </a:extLst>
              </a:tr>
              <a:tr h="285637">
                <a:tc>
                  <a:txBody>
                    <a:bodyPr/>
                    <a:lstStyle/>
                    <a:p>
                      <a:pPr algn="ctr">
                        <a:lnSpc>
                          <a:spcPts val="1900"/>
                        </a:lnSpc>
                      </a:pPr>
                      <a:r>
                        <a:rPr kumimoji="1" lang="ja-JP" altLang="en-US" sz="900">
                          <a:solidFill>
                            <a:srgbClr val="709B2F"/>
                          </a:solidFill>
                        </a:rPr>
                        <a:t>テキスト</a:t>
                      </a:r>
                    </a:p>
                  </a:txBody>
                  <a:tcPr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rgbClr val="709B2F"/>
                          </a:solidFill>
                        </a:rPr>
                        <a:t>テキスト</a:t>
                      </a: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rgbClr val="709B2F"/>
                          </a:solidFill>
                        </a:rPr>
                        <a:t>テキスト</a:t>
                      </a: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981011"/>
                  </a:ext>
                </a:extLst>
              </a:tr>
              <a:tr h="285637"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rgbClr val="709B2F"/>
                          </a:solidFill>
                        </a:rPr>
                        <a:t>テキスト</a:t>
                      </a:r>
                      <a:endParaRPr kumimoji="1" lang="ja-JP" altLang="en-US" sz="1000">
                        <a:solidFill>
                          <a:srgbClr val="9EC913"/>
                        </a:solidFill>
                      </a:endParaRPr>
                    </a:p>
                  </a:txBody>
                  <a:tcPr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F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rgbClr val="709B2F"/>
                          </a:solidFill>
                        </a:rPr>
                        <a:t>テキスト</a:t>
                      </a: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F5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02020" rtl="0" eaLnBrk="1" fontAlgn="auto" latinLnBrk="0" hangingPunct="1">
                        <a:lnSpc>
                          <a:spcPts val="19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>
                          <a:solidFill>
                            <a:srgbClr val="709B2F"/>
                          </a:solidFill>
                        </a:rPr>
                        <a:t>テキスト</a:t>
                      </a:r>
                    </a:p>
                  </a:txBody>
                  <a:tcPr>
                    <a:lnL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rgbClr val="69A62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EF5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9555647"/>
                  </a:ext>
                </a:extLst>
              </a:tr>
            </a:tbl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7728D5D7-84CD-3573-0D3C-5C40BEE572DD}"/>
              </a:ext>
            </a:extLst>
          </p:cNvPr>
          <p:cNvSpPr txBox="1"/>
          <p:nvPr/>
        </p:nvSpPr>
        <p:spPr>
          <a:xfrm>
            <a:off x="4028521" y="2315451"/>
            <a:ext cx="2689779" cy="41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280"/>
              </a:lnSpc>
            </a:pPr>
            <a:r>
              <a:rPr lang="ja-JP" altLang="en-US" sz="90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対象年齢</a:t>
            </a:r>
            <a:r>
              <a:rPr lang="en-US" altLang="ja-JP" sz="900" dirty="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90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: </a:t>
            </a:r>
            <a:r>
              <a:rPr lang="en-US" altLang="ja-JP" sz="900" dirty="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○○○○○○○○○○</a:t>
            </a:r>
          </a:p>
          <a:p>
            <a:pPr>
              <a:lnSpc>
                <a:spcPts val="1280"/>
              </a:lnSpc>
            </a:pPr>
            <a:r>
              <a:rPr lang="ja-JP" altLang="en-US" sz="90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休日</a:t>
            </a:r>
            <a:r>
              <a:rPr lang="en-US" altLang="ja-JP" sz="900" dirty="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90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: </a:t>
            </a:r>
            <a:r>
              <a:rPr lang="en-US" altLang="ja-JP" sz="900" dirty="0">
                <a:solidFill>
                  <a:srgbClr val="796954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○○○○○○○○○○</a:t>
            </a:r>
            <a:endParaRPr lang="ja-JP" altLang="en-US" sz="900">
              <a:solidFill>
                <a:srgbClr val="796954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DE38AC3-90D4-8E76-BDD0-ADCAF00BD452}"/>
              </a:ext>
            </a:extLst>
          </p:cNvPr>
          <p:cNvSpPr txBox="1"/>
          <p:nvPr/>
        </p:nvSpPr>
        <p:spPr>
          <a:xfrm>
            <a:off x="3745131" y="2791263"/>
            <a:ext cx="3086101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300" b="1">
                <a:solidFill>
                  <a:srgbClr val="F39B02"/>
                </a:solidFill>
              </a:rPr>
              <a:t>テキストが入ります</a:t>
            </a:r>
          </a:p>
        </p:txBody>
      </p:sp>
      <p:sp>
        <p:nvSpPr>
          <p:cNvPr id="44" name="角丸四角形 43">
            <a:extLst>
              <a:ext uri="{FF2B5EF4-FFF2-40B4-BE49-F238E27FC236}">
                <a16:creationId xmlns:a16="http://schemas.microsoft.com/office/drawing/2014/main" id="{F905C157-2710-B507-1A82-68A5BCAC7352}"/>
              </a:ext>
            </a:extLst>
          </p:cNvPr>
          <p:cNvSpPr/>
          <p:nvPr/>
        </p:nvSpPr>
        <p:spPr>
          <a:xfrm>
            <a:off x="3942244" y="3093882"/>
            <a:ext cx="2689775" cy="414683"/>
          </a:xfrm>
          <a:prstGeom prst="roundRect">
            <a:avLst>
              <a:gd name="adj" fmla="val 50000"/>
            </a:avLst>
          </a:prstGeom>
          <a:solidFill>
            <a:srgbClr val="F39B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33914189-2B4A-8DCD-C867-A2758F1AD1A0}"/>
              </a:ext>
            </a:extLst>
          </p:cNvPr>
          <p:cNvSpPr txBox="1"/>
          <p:nvPr/>
        </p:nvSpPr>
        <p:spPr>
          <a:xfrm>
            <a:off x="3942243" y="3113140"/>
            <a:ext cx="26897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b="1" dirty="0">
                <a:solidFill>
                  <a:schemeClr val="bg1"/>
                </a:solidFill>
              </a:rPr>
              <a:t>TEL 000-0000-0000</a:t>
            </a:r>
            <a:endParaRPr lang="ja-JP" altLang="en-US" b="1">
              <a:solidFill>
                <a:schemeClr val="bg1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8E0EBF6-ED29-5B0A-22CB-784A5D2D36F8}"/>
              </a:ext>
            </a:extLst>
          </p:cNvPr>
          <p:cNvSpPr txBox="1"/>
          <p:nvPr/>
        </p:nvSpPr>
        <p:spPr>
          <a:xfrm>
            <a:off x="3745131" y="3505751"/>
            <a:ext cx="3086101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300" b="1" dirty="0">
                <a:solidFill>
                  <a:srgbClr val="F39B02"/>
                </a:solidFill>
              </a:rPr>
              <a:t>Mail : -------------------</a:t>
            </a:r>
            <a:endParaRPr lang="ja-JP" altLang="en-US" sz="1300" b="1">
              <a:solidFill>
                <a:srgbClr val="F39B02"/>
              </a:solidFill>
            </a:endParaRPr>
          </a:p>
        </p:txBody>
      </p:sp>
      <p:pic>
        <p:nvPicPr>
          <p:cNvPr id="48" name="図 47" descr="アイコン&#10;&#10;自動的に生成された説明">
            <a:extLst>
              <a:ext uri="{FF2B5EF4-FFF2-40B4-BE49-F238E27FC236}">
                <a16:creationId xmlns:a16="http://schemas.microsoft.com/office/drawing/2014/main" id="{64EE6239-650C-328D-B1D2-4C0F534AA1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" t="13282" r="-1" b="17743"/>
          <a:stretch/>
        </p:blipFill>
        <p:spPr>
          <a:xfrm>
            <a:off x="3917149" y="3798139"/>
            <a:ext cx="2714870" cy="1808590"/>
          </a:xfrm>
          <a:custGeom>
            <a:avLst/>
            <a:gdLst>
              <a:gd name="connsiteX0" fmla="*/ 199915 w 2951854"/>
              <a:gd name="connsiteY0" fmla="*/ 0 h 2935605"/>
              <a:gd name="connsiteX1" fmla="*/ 2751939 w 2951854"/>
              <a:gd name="connsiteY1" fmla="*/ 0 h 2935605"/>
              <a:gd name="connsiteX2" fmla="*/ 2951854 w 2951854"/>
              <a:gd name="connsiteY2" fmla="*/ 199915 h 2935605"/>
              <a:gd name="connsiteX3" fmla="*/ 2951854 w 2951854"/>
              <a:gd name="connsiteY3" fmla="*/ 2735690 h 2935605"/>
              <a:gd name="connsiteX4" fmla="*/ 2751939 w 2951854"/>
              <a:gd name="connsiteY4" fmla="*/ 2935605 h 2935605"/>
              <a:gd name="connsiteX5" fmla="*/ 199915 w 2951854"/>
              <a:gd name="connsiteY5" fmla="*/ 2935605 h 2935605"/>
              <a:gd name="connsiteX6" fmla="*/ 0 w 2951854"/>
              <a:gd name="connsiteY6" fmla="*/ 2735690 h 2935605"/>
              <a:gd name="connsiteX7" fmla="*/ 0 w 2951854"/>
              <a:gd name="connsiteY7" fmla="*/ 199915 h 2935605"/>
              <a:gd name="connsiteX8" fmla="*/ 199915 w 2951854"/>
              <a:gd name="connsiteY8" fmla="*/ 0 h 2935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1854" h="2935605">
                <a:moveTo>
                  <a:pt x="199915" y="0"/>
                </a:moveTo>
                <a:lnTo>
                  <a:pt x="2751939" y="0"/>
                </a:lnTo>
                <a:cubicBezTo>
                  <a:pt x="2862349" y="0"/>
                  <a:pt x="2951854" y="89505"/>
                  <a:pt x="2951854" y="199915"/>
                </a:cubicBezTo>
                <a:lnTo>
                  <a:pt x="2951854" y="2735690"/>
                </a:lnTo>
                <a:cubicBezTo>
                  <a:pt x="2951854" y="2846100"/>
                  <a:pt x="2862349" y="2935605"/>
                  <a:pt x="2751939" y="2935605"/>
                </a:cubicBezTo>
                <a:lnTo>
                  <a:pt x="199915" y="2935605"/>
                </a:lnTo>
                <a:cubicBezTo>
                  <a:pt x="89505" y="2935605"/>
                  <a:pt x="0" y="2846100"/>
                  <a:pt x="0" y="2735690"/>
                </a:cubicBezTo>
                <a:lnTo>
                  <a:pt x="0" y="199915"/>
                </a:lnTo>
                <a:cubicBezTo>
                  <a:pt x="0" y="89505"/>
                  <a:pt x="89505" y="0"/>
                  <a:pt x="199915" y="0"/>
                </a:cubicBezTo>
                <a:close/>
              </a:path>
            </a:pathLst>
          </a:cu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9DD7FC65-B579-15E0-F55A-F04F948EE6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1817" y="5857590"/>
            <a:ext cx="1892300" cy="635000"/>
          </a:xfrm>
          <a:prstGeom prst="rect">
            <a:avLst/>
          </a:prstGeom>
        </p:spPr>
      </p:pic>
      <p:pic>
        <p:nvPicPr>
          <p:cNvPr id="54" name="図 53" descr="アイコン&#10;&#10;自動的に生成された説明">
            <a:extLst>
              <a:ext uri="{FF2B5EF4-FFF2-40B4-BE49-F238E27FC236}">
                <a16:creationId xmlns:a16="http://schemas.microsoft.com/office/drawing/2014/main" id="{32C41BAA-F1BF-7909-2BC3-54E6E5AFA14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6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4" t="6336" r="9934" b="13531"/>
          <a:stretch>
            <a:fillRect/>
          </a:stretch>
        </p:blipFill>
        <p:spPr>
          <a:xfrm>
            <a:off x="5928473" y="5827317"/>
            <a:ext cx="701925" cy="701925"/>
          </a:xfrm>
          <a:custGeom>
            <a:avLst/>
            <a:gdLst>
              <a:gd name="connsiteX0" fmla="*/ 36886 w 701925"/>
              <a:gd name="connsiteY0" fmla="*/ 0 h 701925"/>
              <a:gd name="connsiteX1" fmla="*/ 665039 w 701925"/>
              <a:gd name="connsiteY1" fmla="*/ 0 h 701925"/>
              <a:gd name="connsiteX2" fmla="*/ 701925 w 701925"/>
              <a:gd name="connsiteY2" fmla="*/ 36886 h 701925"/>
              <a:gd name="connsiteX3" fmla="*/ 701925 w 701925"/>
              <a:gd name="connsiteY3" fmla="*/ 665039 h 701925"/>
              <a:gd name="connsiteX4" fmla="*/ 665039 w 701925"/>
              <a:gd name="connsiteY4" fmla="*/ 701925 h 701925"/>
              <a:gd name="connsiteX5" fmla="*/ 36886 w 701925"/>
              <a:gd name="connsiteY5" fmla="*/ 701925 h 701925"/>
              <a:gd name="connsiteX6" fmla="*/ 0 w 701925"/>
              <a:gd name="connsiteY6" fmla="*/ 665039 h 701925"/>
              <a:gd name="connsiteX7" fmla="*/ 0 w 701925"/>
              <a:gd name="connsiteY7" fmla="*/ 36886 h 701925"/>
              <a:gd name="connsiteX8" fmla="*/ 36886 w 701925"/>
              <a:gd name="connsiteY8" fmla="*/ 0 h 70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1925" h="701925">
                <a:moveTo>
                  <a:pt x="36886" y="0"/>
                </a:moveTo>
                <a:lnTo>
                  <a:pt x="665039" y="0"/>
                </a:lnTo>
                <a:cubicBezTo>
                  <a:pt x="685411" y="0"/>
                  <a:pt x="701925" y="16514"/>
                  <a:pt x="701925" y="36886"/>
                </a:cubicBezTo>
                <a:lnTo>
                  <a:pt x="701925" y="665039"/>
                </a:lnTo>
                <a:cubicBezTo>
                  <a:pt x="701925" y="685411"/>
                  <a:pt x="685411" y="701925"/>
                  <a:pt x="665039" y="701925"/>
                </a:cubicBezTo>
                <a:lnTo>
                  <a:pt x="36886" y="701925"/>
                </a:lnTo>
                <a:cubicBezTo>
                  <a:pt x="16514" y="701925"/>
                  <a:pt x="0" y="685411"/>
                  <a:pt x="0" y="665039"/>
                </a:cubicBezTo>
                <a:lnTo>
                  <a:pt x="0" y="36886"/>
                </a:lnTo>
                <a:cubicBezTo>
                  <a:pt x="0" y="16514"/>
                  <a:pt x="16514" y="0"/>
                  <a:pt x="36886" y="0"/>
                </a:cubicBezTo>
                <a:close/>
              </a:path>
            </a:pathLst>
          </a:cu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C328B689-43F9-8849-4050-979BF923B9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9172" y="5653287"/>
            <a:ext cx="657738" cy="310254"/>
          </a:xfrm>
          <a:prstGeom prst="rect">
            <a:avLst/>
          </a:prstGeom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28C3981E-27D8-91CA-2C2F-0BF4897352FD}"/>
              </a:ext>
            </a:extLst>
          </p:cNvPr>
          <p:cNvSpPr txBox="1"/>
          <p:nvPr/>
        </p:nvSpPr>
        <p:spPr>
          <a:xfrm>
            <a:off x="3942244" y="5947705"/>
            <a:ext cx="1709256" cy="466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460"/>
              </a:lnSpc>
            </a:pPr>
            <a:r>
              <a:rPr lang="ja-JP" altLang="en-US" sz="1000" b="1" spc="-150">
                <a:solidFill>
                  <a:schemeClr val="bg1"/>
                </a:solidFill>
              </a:rPr>
              <a:t>テキストが入ります</a:t>
            </a:r>
            <a:endParaRPr lang="en-US" altLang="ja-JP" sz="1000" b="1" spc="-150" dirty="0">
              <a:solidFill>
                <a:schemeClr val="bg1"/>
              </a:solidFill>
            </a:endParaRPr>
          </a:p>
          <a:p>
            <a:pPr>
              <a:lnSpc>
                <a:spcPts val="1460"/>
              </a:lnSpc>
            </a:pPr>
            <a:r>
              <a:rPr lang="ja-JP" altLang="en-US" sz="1000" b="1" spc="-150">
                <a:solidFill>
                  <a:schemeClr val="bg1"/>
                </a:solidFill>
              </a:rPr>
              <a:t>テキストが入ります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44208" y="3436495"/>
            <a:ext cx="3067691" cy="50847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ja-JP" altLang="en-US" sz="3200" b="1" spc="-150">
                <a:solidFill>
                  <a:srgbClr val="70A843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テキスト</a:t>
            </a:r>
            <a:endParaRPr sz="3200" b="1" spc="-150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4208" y="3944968"/>
            <a:ext cx="1521092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 b="1" spc="-20" dirty="0">
                <a:solidFill>
                  <a:srgbClr val="70A843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Bold"/>
              </a:rPr>
              <a:t>Text</a:t>
            </a:r>
            <a:endParaRPr sz="1600" b="1" dirty="0">
              <a:latin typeface="Yu Gothic" panose="020B0400000000000000" pitchFamily="34" charset="-128"/>
              <a:ea typeface="Yu Gothic" panose="020B0400000000000000" pitchFamily="34" charset="-128"/>
              <a:cs typeface="YuGothic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176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pamphlet_015_omote_A4</dc:title>
  <cp:lastModifiedBy>春樹 富永</cp:lastModifiedBy>
  <cp:revision>1</cp:revision>
  <dcterms:created xsi:type="dcterms:W3CDTF">2024-12-24T08:21:11Z</dcterms:created>
  <dcterms:modified xsi:type="dcterms:W3CDTF">2024-12-24T09:01:16Z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2024-12-24T00:00:00Z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2024-12-24T00:00:00Z</vt:filetime>
  </property>
  <property fmtid="{D5CDD505-2E9C-101B-9397-08002B2CF9AE}" pid="5" name="Producer">
    <vt:lpwstr>Adobe PDF library 17.00</vt:lpwstr>
  </property>
</Properties>
</file>