
<file path=[Content_Types].xml><?xml version="1.0" encoding="utf-8"?>
<Types xmlns="http://schemas.openxmlformats.org/package/2006/content-types">
  <Default Extension="emf" ContentType="image/x-emf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6" r:id="rId1"/>
  </p:sldMasterIdLst>
  <p:sldIdLst>
    <p:sldId id="256" r:id="rId2"/>
  </p:sldIdLst>
  <p:sldSz cx="10693400" cy="7562850"/>
  <p:notesSz cx="10693400" cy="756285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264" userDrawn="1">
          <p15:clr>
            <a:srgbClr val="A4A3A4"/>
          </p15:clr>
        </p15:guide>
        <p15:guide id="3" pos="45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E9BE"/>
    <a:srgbClr val="F67E1F"/>
    <a:srgbClr val="99D7F6"/>
    <a:srgbClr val="FFFFFF"/>
    <a:srgbClr val="FAD09A"/>
    <a:srgbClr val="B5D9A8"/>
    <a:srgbClr val="D9ECD4"/>
    <a:srgbClr val="05AEEF"/>
    <a:srgbClr val="37B549"/>
    <a:srgbClr val="D9F0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09"/>
    <p:restoredTop sz="97100"/>
  </p:normalViewPr>
  <p:slideViewPr>
    <p:cSldViewPr>
      <p:cViewPr>
        <p:scale>
          <a:sx n="147" d="100"/>
          <a:sy n="147" d="100"/>
        </p:scale>
        <p:origin x="1872" y="608"/>
      </p:cViewPr>
      <p:guideLst>
        <p:guide pos="2264"/>
        <p:guide pos="4520"/>
        <p:guide orient="horz" pos="23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B1A0361-D99A-4853-044F-E63BC73D20A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36675" y="1237717"/>
            <a:ext cx="8020050" cy="2632992"/>
          </a:xfrm>
        </p:spPr>
        <p:txBody>
          <a:bodyPr anchor="b"/>
          <a:lstStyle>
            <a:lvl1pPr algn="ctr">
              <a:defRPr sz="5263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63221123-1DAA-8312-BBDC-04E80018F16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36675" y="3972247"/>
            <a:ext cx="8020050" cy="1825938"/>
          </a:xfrm>
        </p:spPr>
        <p:txBody>
          <a:bodyPr/>
          <a:lstStyle>
            <a:lvl1pPr marL="0" indent="0" algn="ctr">
              <a:buNone/>
              <a:defRPr sz="2105"/>
            </a:lvl1pPr>
            <a:lvl2pPr marL="401010" indent="0" algn="ctr">
              <a:buNone/>
              <a:defRPr sz="1754"/>
            </a:lvl2pPr>
            <a:lvl3pPr marL="802020" indent="0" algn="ctr">
              <a:buNone/>
              <a:defRPr sz="1579"/>
            </a:lvl3pPr>
            <a:lvl4pPr marL="1203030" indent="0" algn="ctr">
              <a:buNone/>
              <a:defRPr sz="1403"/>
            </a:lvl4pPr>
            <a:lvl5pPr marL="1604040" indent="0" algn="ctr">
              <a:buNone/>
              <a:defRPr sz="1403"/>
            </a:lvl5pPr>
            <a:lvl6pPr marL="2005051" indent="0" algn="ctr">
              <a:buNone/>
              <a:defRPr sz="1403"/>
            </a:lvl6pPr>
            <a:lvl7pPr marL="2406061" indent="0" algn="ctr">
              <a:buNone/>
              <a:defRPr sz="1403"/>
            </a:lvl7pPr>
            <a:lvl8pPr marL="2807071" indent="0" algn="ctr">
              <a:buNone/>
              <a:defRPr sz="1403"/>
            </a:lvl8pPr>
            <a:lvl9pPr marL="3208081" indent="0" algn="ctr">
              <a:buNone/>
              <a:defRPr sz="1403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685ECEF-29FD-3347-C67C-F97DFEA905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12/23/24</a:t>
            </a:fld>
            <a:endParaRPr 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676D3FB-7F26-F36D-8DA4-8D5D06C7BB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52C797F-841A-AB15-516C-4158A9BB3F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altLang="ja-JP" smtClean="0"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4899509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1A492B6-BAEA-FADC-B38D-5AE5126ABF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0AE570F7-C6A3-4B8D-9358-96CAEC6FFB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85103CF-6820-C13D-A078-7A8E2753E1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12/23/24</a:t>
            </a:fld>
            <a:endParaRPr 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6BC1621-F75A-EBC9-D45F-6A157F2D11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37336A2-E2F7-0D38-85E3-889DF6AD97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altLang="ja-JP" smtClean="0"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8492169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66FF5935-3463-4A40-E8F8-E35C943DE21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652465" y="402652"/>
            <a:ext cx="2305764" cy="6409166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F4E8546D-84B5-7571-7DC7-B5E7CDDABA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735171" y="402652"/>
            <a:ext cx="6783626" cy="6409166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5DD14ED-F2A9-8FE5-DDA8-6B0D8A90EC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12/23/24</a:t>
            </a:fld>
            <a:endParaRPr 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9AF27BE-3E72-D478-FE67-2F0025F58A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814520B-9506-6A05-0D7B-504800FB93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altLang="ja-JP" smtClean="0"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8342900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F803972-78AC-639B-0633-2D24A33BB9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F3341F4-DEFA-E21C-97D5-5A32125E4A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489B821-B1A0-63B2-0801-08B8429198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12/23/24</a:t>
            </a:fld>
            <a:endParaRPr 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662EC1F-577B-1AC8-3926-58EF23B63D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9B755F6-05D2-B7C6-979E-1CA3B7C376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altLang="ja-JP" smtClean="0"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6552524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5ADE018-20D3-202E-7EB9-1C38DC881F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9602" y="1885462"/>
            <a:ext cx="9223058" cy="3145935"/>
          </a:xfrm>
        </p:spPr>
        <p:txBody>
          <a:bodyPr anchor="b"/>
          <a:lstStyle>
            <a:lvl1pPr>
              <a:defRPr sz="5263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04827988-79FF-F617-6C6B-4E0AD95AFB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9602" y="5061158"/>
            <a:ext cx="9223058" cy="1654373"/>
          </a:xfrm>
        </p:spPr>
        <p:txBody>
          <a:bodyPr/>
          <a:lstStyle>
            <a:lvl1pPr marL="0" indent="0">
              <a:buNone/>
              <a:defRPr sz="2105">
                <a:solidFill>
                  <a:schemeClr val="tx1">
                    <a:tint val="82000"/>
                  </a:schemeClr>
                </a:solidFill>
              </a:defRPr>
            </a:lvl1pPr>
            <a:lvl2pPr marL="401010" indent="0">
              <a:buNone/>
              <a:defRPr sz="1754">
                <a:solidFill>
                  <a:schemeClr val="tx1">
                    <a:tint val="82000"/>
                  </a:schemeClr>
                </a:solidFill>
              </a:defRPr>
            </a:lvl2pPr>
            <a:lvl3pPr marL="802020" indent="0">
              <a:buNone/>
              <a:defRPr sz="1579">
                <a:solidFill>
                  <a:schemeClr val="tx1">
                    <a:tint val="82000"/>
                  </a:schemeClr>
                </a:solidFill>
              </a:defRPr>
            </a:lvl3pPr>
            <a:lvl4pPr marL="1203030" indent="0">
              <a:buNone/>
              <a:defRPr sz="1403">
                <a:solidFill>
                  <a:schemeClr val="tx1">
                    <a:tint val="82000"/>
                  </a:schemeClr>
                </a:solidFill>
              </a:defRPr>
            </a:lvl4pPr>
            <a:lvl5pPr marL="1604040" indent="0">
              <a:buNone/>
              <a:defRPr sz="1403">
                <a:solidFill>
                  <a:schemeClr val="tx1">
                    <a:tint val="82000"/>
                  </a:schemeClr>
                </a:solidFill>
              </a:defRPr>
            </a:lvl5pPr>
            <a:lvl6pPr marL="2005051" indent="0">
              <a:buNone/>
              <a:defRPr sz="1403">
                <a:solidFill>
                  <a:schemeClr val="tx1">
                    <a:tint val="82000"/>
                  </a:schemeClr>
                </a:solidFill>
              </a:defRPr>
            </a:lvl6pPr>
            <a:lvl7pPr marL="2406061" indent="0">
              <a:buNone/>
              <a:defRPr sz="1403">
                <a:solidFill>
                  <a:schemeClr val="tx1">
                    <a:tint val="82000"/>
                  </a:schemeClr>
                </a:solidFill>
              </a:defRPr>
            </a:lvl7pPr>
            <a:lvl8pPr marL="2807071" indent="0">
              <a:buNone/>
              <a:defRPr sz="1403">
                <a:solidFill>
                  <a:schemeClr val="tx1">
                    <a:tint val="82000"/>
                  </a:schemeClr>
                </a:solidFill>
              </a:defRPr>
            </a:lvl8pPr>
            <a:lvl9pPr marL="3208081" indent="0">
              <a:buNone/>
              <a:defRPr sz="1403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D038BC37-813F-E5E1-C6FB-5282A675D0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12/23/24</a:t>
            </a:fld>
            <a:endParaRPr 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C48EE67-6884-3A1E-65F6-F474317E9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294CDBB-D96A-C406-D8C8-DA1B06537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altLang="ja-JP" smtClean="0"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5873143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72B1726-EEAB-BE71-37AC-79582D9124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3CBC5C2-561D-07EB-DEF9-D3AA082FF2D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5171" y="2013259"/>
            <a:ext cx="4544695" cy="4798559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AD9E6156-0560-6560-50D3-51E33A9596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413534" y="2013259"/>
            <a:ext cx="4544695" cy="4798559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84A803A7-BAAA-FC27-C79C-DC7C0AFBFD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12/23/24</a:t>
            </a:fld>
            <a:endParaRPr 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DCF0B91F-5AE3-96E7-CC14-E40320D8B9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FA2DD89D-956E-22DE-6BDF-3DB697B06B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altLang="ja-JP" smtClean="0"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4202303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FEA6AAC-7C4E-667B-9912-51BE6DAC30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564" y="402652"/>
            <a:ext cx="9223058" cy="1461801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524B13AA-9310-FE16-FDE2-61DC29BAC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6565" y="1853949"/>
            <a:ext cx="4523809" cy="908592"/>
          </a:xfrm>
        </p:spPr>
        <p:txBody>
          <a:bodyPr anchor="b"/>
          <a:lstStyle>
            <a:lvl1pPr marL="0" indent="0">
              <a:buNone/>
              <a:defRPr sz="2105" b="1"/>
            </a:lvl1pPr>
            <a:lvl2pPr marL="401010" indent="0">
              <a:buNone/>
              <a:defRPr sz="1754" b="1"/>
            </a:lvl2pPr>
            <a:lvl3pPr marL="802020" indent="0">
              <a:buNone/>
              <a:defRPr sz="1579" b="1"/>
            </a:lvl3pPr>
            <a:lvl4pPr marL="1203030" indent="0">
              <a:buNone/>
              <a:defRPr sz="1403" b="1"/>
            </a:lvl4pPr>
            <a:lvl5pPr marL="1604040" indent="0">
              <a:buNone/>
              <a:defRPr sz="1403" b="1"/>
            </a:lvl5pPr>
            <a:lvl6pPr marL="2005051" indent="0">
              <a:buNone/>
              <a:defRPr sz="1403" b="1"/>
            </a:lvl6pPr>
            <a:lvl7pPr marL="2406061" indent="0">
              <a:buNone/>
              <a:defRPr sz="1403" b="1"/>
            </a:lvl7pPr>
            <a:lvl8pPr marL="2807071" indent="0">
              <a:buNone/>
              <a:defRPr sz="1403" b="1"/>
            </a:lvl8pPr>
            <a:lvl9pPr marL="3208081" indent="0">
              <a:buNone/>
              <a:defRPr sz="1403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662F7C59-BCAA-37DF-5F41-08FE6154AC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36565" y="2762541"/>
            <a:ext cx="4523809" cy="4063282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2CD78AC8-AA7E-233F-B497-E81B65A4496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413534" y="1853949"/>
            <a:ext cx="4546088" cy="908592"/>
          </a:xfrm>
        </p:spPr>
        <p:txBody>
          <a:bodyPr anchor="b"/>
          <a:lstStyle>
            <a:lvl1pPr marL="0" indent="0">
              <a:buNone/>
              <a:defRPr sz="2105" b="1"/>
            </a:lvl1pPr>
            <a:lvl2pPr marL="401010" indent="0">
              <a:buNone/>
              <a:defRPr sz="1754" b="1"/>
            </a:lvl2pPr>
            <a:lvl3pPr marL="802020" indent="0">
              <a:buNone/>
              <a:defRPr sz="1579" b="1"/>
            </a:lvl3pPr>
            <a:lvl4pPr marL="1203030" indent="0">
              <a:buNone/>
              <a:defRPr sz="1403" b="1"/>
            </a:lvl4pPr>
            <a:lvl5pPr marL="1604040" indent="0">
              <a:buNone/>
              <a:defRPr sz="1403" b="1"/>
            </a:lvl5pPr>
            <a:lvl6pPr marL="2005051" indent="0">
              <a:buNone/>
              <a:defRPr sz="1403" b="1"/>
            </a:lvl6pPr>
            <a:lvl7pPr marL="2406061" indent="0">
              <a:buNone/>
              <a:defRPr sz="1403" b="1"/>
            </a:lvl7pPr>
            <a:lvl8pPr marL="2807071" indent="0">
              <a:buNone/>
              <a:defRPr sz="1403" b="1"/>
            </a:lvl8pPr>
            <a:lvl9pPr marL="3208081" indent="0">
              <a:buNone/>
              <a:defRPr sz="1403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B03F464A-D568-3BD2-369A-0F2F5962D4B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413534" y="2762541"/>
            <a:ext cx="4546088" cy="4063282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852E444E-80EE-8A8F-A216-B6175628F8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12/23/24</a:t>
            </a:fld>
            <a:endParaRPr 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D98D0B72-44A8-8FFE-26FC-BF1860428B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3C2AAE5E-80A4-E09D-5E8B-11297B9918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altLang="ja-JP" smtClean="0"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711757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34596CF-E9A6-CD38-E881-F4DEA11B70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48E265E7-6E48-7C6B-480E-83C046F258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12/23/24</a:t>
            </a:fld>
            <a:endParaRPr 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9EB8FFDD-57D7-9D07-1C65-C52DB4B006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3CB03D1B-ED7F-FE49-3292-EA31F5A47D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altLang="ja-JP" smtClean="0"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774275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4A2B0D4F-9D40-A6F9-CE7F-2713A9860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12/23/24</a:t>
            </a:fld>
            <a:endParaRPr 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44033596-7529-8C39-A6AB-7D0F24AAD5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76232868-7A78-9B6B-4559-C329EA815E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altLang="ja-JP" smtClean="0"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11044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D5C5D81-0311-D447-8BE3-6586FB8511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564" y="504190"/>
            <a:ext cx="3448900" cy="1764665"/>
          </a:xfrm>
        </p:spPr>
        <p:txBody>
          <a:bodyPr anchor="b"/>
          <a:lstStyle>
            <a:lvl1pPr>
              <a:defRPr sz="2807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279A5B9-2B8A-9E37-71FC-F7DF08AACB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088" y="1088911"/>
            <a:ext cx="5413534" cy="5374525"/>
          </a:xfrm>
        </p:spPr>
        <p:txBody>
          <a:bodyPr/>
          <a:lstStyle>
            <a:lvl1pPr>
              <a:defRPr sz="2807"/>
            </a:lvl1pPr>
            <a:lvl2pPr>
              <a:defRPr sz="2456"/>
            </a:lvl2pPr>
            <a:lvl3pPr>
              <a:defRPr sz="2105"/>
            </a:lvl3pPr>
            <a:lvl4pPr>
              <a:defRPr sz="1754"/>
            </a:lvl4pPr>
            <a:lvl5pPr>
              <a:defRPr sz="1754"/>
            </a:lvl5pPr>
            <a:lvl6pPr>
              <a:defRPr sz="1754"/>
            </a:lvl6pPr>
            <a:lvl7pPr>
              <a:defRPr sz="1754"/>
            </a:lvl7pPr>
            <a:lvl8pPr>
              <a:defRPr sz="1754"/>
            </a:lvl8pPr>
            <a:lvl9pPr>
              <a:defRPr sz="1754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0EDAD5E9-184E-9DAF-BEBB-1AA32A7F49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36564" y="2268855"/>
            <a:ext cx="3448900" cy="4203335"/>
          </a:xfrm>
        </p:spPr>
        <p:txBody>
          <a:bodyPr/>
          <a:lstStyle>
            <a:lvl1pPr marL="0" indent="0">
              <a:buNone/>
              <a:defRPr sz="1403"/>
            </a:lvl1pPr>
            <a:lvl2pPr marL="401010" indent="0">
              <a:buNone/>
              <a:defRPr sz="1228"/>
            </a:lvl2pPr>
            <a:lvl3pPr marL="802020" indent="0">
              <a:buNone/>
              <a:defRPr sz="1053"/>
            </a:lvl3pPr>
            <a:lvl4pPr marL="1203030" indent="0">
              <a:buNone/>
              <a:defRPr sz="877"/>
            </a:lvl4pPr>
            <a:lvl5pPr marL="1604040" indent="0">
              <a:buNone/>
              <a:defRPr sz="877"/>
            </a:lvl5pPr>
            <a:lvl6pPr marL="2005051" indent="0">
              <a:buNone/>
              <a:defRPr sz="877"/>
            </a:lvl6pPr>
            <a:lvl7pPr marL="2406061" indent="0">
              <a:buNone/>
              <a:defRPr sz="877"/>
            </a:lvl7pPr>
            <a:lvl8pPr marL="2807071" indent="0">
              <a:buNone/>
              <a:defRPr sz="877"/>
            </a:lvl8pPr>
            <a:lvl9pPr marL="3208081" indent="0">
              <a:buNone/>
              <a:defRPr sz="877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8FD12675-FCD8-F8C3-2A92-C34B7C5DF8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12/23/24</a:t>
            </a:fld>
            <a:endParaRPr 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82E58616-A26F-D9A7-A84D-8A9E5C17A5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9549E5F1-465D-0530-1736-BF96EF154F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altLang="ja-JP" smtClean="0"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2726086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504B036-EF6E-D557-1995-B3D8E9B95A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564" y="504190"/>
            <a:ext cx="3448900" cy="1764665"/>
          </a:xfrm>
        </p:spPr>
        <p:txBody>
          <a:bodyPr anchor="b"/>
          <a:lstStyle>
            <a:lvl1pPr>
              <a:defRPr sz="2807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34F44B96-2FF0-B3F2-E5FC-C81B2A1DAFC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546088" y="1088911"/>
            <a:ext cx="5413534" cy="5374525"/>
          </a:xfrm>
        </p:spPr>
        <p:txBody>
          <a:bodyPr/>
          <a:lstStyle>
            <a:lvl1pPr marL="0" indent="0">
              <a:buNone/>
              <a:defRPr sz="2807"/>
            </a:lvl1pPr>
            <a:lvl2pPr marL="401010" indent="0">
              <a:buNone/>
              <a:defRPr sz="2456"/>
            </a:lvl2pPr>
            <a:lvl3pPr marL="802020" indent="0">
              <a:buNone/>
              <a:defRPr sz="2105"/>
            </a:lvl3pPr>
            <a:lvl4pPr marL="1203030" indent="0">
              <a:buNone/>
              <a:defRPr sz="1754"/>
            </a:lvl4pPr>
            <a:lvl5pPr marL="1604040" indent="0">
              <a:buNone/>
              <a:defRPr sz="1754"/>
            </a:lvl5pPr>
            <a:lvl6pPr marL="2005051" indent="0">
              <a:buNone/>
              <a:defRPr sz="1754"/>
            </a:lvl6pPr>
            <a:lvl7pPr marL="2406061" indent="0">
              <a:buNone/>
              <a:defRPr sz="1754"/>
            </a:lvl7pPr>
            <a:lvl8pPr marL="2807071" indent="0">
              <a:buNone/>
              <a:defRPr sz="1754"/>
            </a:lvl8pPr>
            <a:lvl9pPr marL="3208081" indent="0">
              <a:buNone/>
              <a:defRPr sz="1754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C37DCBDC-99E2-FA7F-D565-DA96B5BFAC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36564" y="2268855"/>
            <a:ext cx="3448900" cy="4203335"/>
          </a:xfrm>
        </p:spPr>
        <p:txBody>
          <a:bodyPr/>
          <a:lstStyle>
            <a:lvl1pPr marL="0" indent="0">
              <a:buNone/>
              <a:defRPr sz="1403"/>
            </a:lvl1pPr>
            <a:lvl2pPr marL="401010" indent="0">
              <a:buNone/>
              <a:defRPr sz="1228"/>
            </a:lvl2pPr>
            <a:lvl3pPr marL="802020" indent="0">
              <a:buNone/>
              <a:defRPr sz="1053"/>
            </a:lvl3pPr>
            <a:lvl4pPr marL="1203030" indent="0">
              <a:buNone/>
              <a:defRPr sz="877"/>
            </a:lvl4pPr>
            <a:lvl5pPr marL="1604040" indent="0">
              <a:buNone/>
              <a:defRPr sz="877"/>
            </a:lvl5pPr>
            <a:lvl6pPr marL="2005051" indent="0">
              <a:buNone/>
              <a:defRPr sz="877"/>
            </a:lvl6pPr>
            <a:lvl7pPr marL="2406061" indent="0">
              <a:buNone/>
              <a:defRPr sz="877"/>
            </a:lvl7pPr>
            <a:lvl8pPr marL="2807071" indent="0">
              <a:buNone/>
              <a:defRPr sz="877"/>
            </a:lvl8pPr>
            <a:lvl9pPr marL="3208081" indent="0">
              <a:buNone/>
              <a:defRPr sz="877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63C46BC1-0E6E-E94C-8EF4-D1FE6C5E6A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12/23/24</a:t>
            </a:fld>
            <a:endParaRPr 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D8636D30-CA32-4C44-2BBD-E460B4CE80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2CB46045-44F6-57E4-BF82-B1B787CA9D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altLang="ja-JP" smtClean="0"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40556145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030940AB-F14F-0530-BE10-DE2BBA520C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5171" y="402652"/>
            <a:ext cx="9223058" cy="14618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3F0884B9-0DB4-61E5-46A7-B532E11A65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5171" y="2013259"/>
            <a:ext cx="9223058" cy="47985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F0127EE-35D0-3255-D9A5-58E79BC4A69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35171" y="7009642"/>
            <a:ext cx="2406015" cy="4026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12/23/24</a:t>
            </a:fld>
            <a:endParaRPr 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7939F67-0A81-8335-7B8D-95C9FE2A78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542189" y="7009642"/>
            <a:ext cx="3609023" cy="4026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F6431E0-E2CF-DA5D-DE61-9B236F3892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552214" y="7009642"/>
            <a:ext cx="2406015" cy="4026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6F15528-21DE-4FAA-801E-634DDDAF4B2B}" type="slidenum">
              <a:rPr lang="en-US" altLang="ja-JP" smtClean="0"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133014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p:txStyles>
    <p:titleStyle>
      <a:lvl1pPr algn="l" defTabSz="802020" rtl="0" eaLnBrk="1" latinLnBrk="0" hangingPunct="1">
        <a:lnSpc>
          <a:spcPct val="90000"/>
        </a:lnSpc>
        <a:spcBef>
          <a:spcPct val="0"/>
        </a:spcBef>
        <a:buNone/>
        <a:defRPr kumimoji="1" sz="385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00505" indent="-200505" algn="l" defTabSz="802020" rtl="0" eaLnBrk="1" latinLnBrk="0" hangingPunct="1">
        <a:lnSpc>
          <a:spcPct val="90000"/>
        </a:lnSpc>
        <a:spcBef>
          <a:spcPts val="877"/>
        </a:spcBef>
        <a:buFont typeface="Arial" panose="020B0604020202020204" pitchFamily="34" charset="0"/>
        <a:buChar char="•"/>
        <a:defRPr kumimoji="1" sz="2456" kern="1200">
          <a:solidFill>
            <a:schemeClr val="tx1"/>
          </a:solidFill>
          <a:latin typeface="+mn-lt"/>
          <a:ea typeface="+mn-ea"/>
          <a:cs typeface="+mn-cs"/>
        </a:defRPr>
      </a:lvl1pPr>
      <a:lvl2pPr marL="601515" indent="-200505" algn="l" defTabSz="802020" rtl="0" eaLnBrk="1" latinLnBrk="0" hangingPunct="1">
        <a:lnSpc>
          <a:spcPct val="90000"/>
        </a:lnSpc>
        <a:spcBef>
          <a:spcPts val="439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02525" indent="-200505" algn="l" defTabSz="802020" rtl="0" eaLnBrk="1" latinLnBrk="0" hangingPunct="1">
        <a:lnSpc>
          <a:spcPct val="90000"/>
        </a:lnSpc>
        <a:spcBef>
          <a:spcPts val="439"/>
        </a:spcBef>
        <a:buFont typeface="Arial" panose="020B0604020202020204" pitchFamily="34" charset="0"/>
        <a:buChar char="•"/>
        <a:defRPr kumimoji="1" sz="1754" kern="1200">
          <a:solidFill>
            <a:schemeClr val="tx1"/>
          </a:solidFill>
          <a:latin typeface="+mn-lt"/>
          <a:ea typeface="+mn-ea"/>
          <a:cs typeface="+mn-cs"/>
        </a:defRPr>
      </a:lvl3pPr>
      <a:lvl4pPr marL="1403535" indent="-200505" algn="l" defTabSz="802020" rtl="0" eaLnBrk="1" latinLnBrk="0" hangingPunct="1">
        <a:lnSpc>
          <a:spcPct val="90000"/>
        </a:lnSpc>
        <a:spcBef>
          <a:spcPts val="439"/>
        </a:spcBef>
        <a:buFont typeface="Arial" panose="020B0604020202020204" pitchFamily="34" charset="0"/>
        <a:buChar char="•"/>
        <a:defRPr kumimoji="1" sz="1579" kern="1200">
          <a:solidFill>
            <a:schemeClr val="tx1"/>
          </a:solidFill>
          <a:latin typeface="+mn-lt"/>
          <a:ea typeface="+mn-ea"/>
          <a:cs typeface="+mn-cs"/>
        </a:defRPr>
      </a:lvl4pPr>
      <a:lvl5pPr marL="1804546" indent="-200505" algn="l" defTabSz="802020" rtl="0" eaLnBrk="1" latinLnBrk="0" hangingPunct="1">
        <a:lnSpc>
          <a:spcPct val="90000"/>
        </a:lnSpc>
        <a:spcBef>
          <a:spcPts val="439"/>
        </a:spcBef>
        <a:buFont typeface="Arial" panose="020B0604020202020204" pitchFamily="34" charset="0"/>
        <a:buChar char="•"/>
        <a:defRPr kumimoji="1" sz="1579" kern="1200">
          <a:solidFill>
            <a:schemeClr val="tx1"/>
          </a:solidFill>
          <a:latin typeface="+mn-lt"/>
          <a:ea typeface="+mn-ea"/>
          <a:cs typeface="+mn-cs"/>
        </a:defRPr>
      </a:lvl5pPr>
      <a:lvl6pPr marL="2205556" indent="-200505" algn="l" defTabSz="802020" rtl="0" eaLnBrk="1" latinLnBrk="0" hangingPunct="1">
        <a:lnSpc>
          <a:spcPct val="90000"/>
        </a:lnSpc>
        <a:spcBef>
          <a:spcPts val="439"/>
        </a:spcBef>
        <a:buFont typeface="Arial" panose="020B0604020202020204" pitchFamily="34" charset="0"/>
        <a:buChar char="•"/>
        <a:defRPr kumimoji="1" sz="1579" kern="1200">
          <a:solidFill>
            <a:schemeClr val="tx1"/>
          </a:solidFill>
          <a:latin typeface="+mn-lt"/>
          <a:ea typeface="+mn-ea"/>
          <a:cs typeface="+mn-cs"/>
        </a:defRPr>
      </a:lvl6pPr>
      <a:lvl7pPr marL="2606566" indent="-200505" algn="l" defTabSz="802020" rtl="0" eaLnBrk="1" latinLnBrk="0" hangingPunct="1">
        <a:lnSpc>
          <a:spcPct val="90000"/>
        </a:lnSpc>
        <a:spcBef>
          <a:spcPts val="439"/>
        </a:spcBef>
        <a:buFont typeface="Arial" panose="020B0604020202020204" pitchFamily="34" charset="0"/>
        <a:buChar char="•"/>
        <a:defRPr kumimoji="1" sz="1579" kern="1200">
          <a:solidFill>
            <a:schemeClr val="tx1"/>
          </a:solidFill>
          <a:latin typeface="+mn-lt"/>
          <a:ea typeface="+mn-ea"/>
          <a:cs typeface="+mn-cs"/>
        </a:defRPr>
      </a:lvl7pPr>
      <a:lvl8pPr marL="3007576" indent="-200505" algn="l" defTabSz="802020" rtl="0" eaLnBrk="1" latinLnBrk="0" hangingPunct="1">
        <a:lnSpc>
          <a:spcPct val="90000"/>
        </a:lnSpc>
        <a:spcBef>
          <a:spcPts val="439"/>
        </a:spcBef>
        <a:buFont typeface="Arial" panose="020B0604020202020204" pitchFamily="34" charset="0"/>
        <a:buChar char="•"/>
        <a:defRPr kumimoji="1" sz="1579" kern="1200">
          <a:solidFill>
            <a:schemeClr val="tx1"/>
          </a:solidFill>
          <a:latin typeface="+mn-lt"/>
          <a:ea typeface="+mn-ea"/>
          <a:cs typeface="+mn-cs"/>
        </a:defRPr>
      </a:lvl8pPr>
      <a:lvl9pPr marL="3408586" indent="-200505" algn="l" defTabSz="802020" rtl="0" eaLnBrk="1" latinLnBrk="0" hangingPunct="1">
        <a:lnSpc>
          <a:spcPct val="90000"/>
        </a:lnSpc>
        <a:spcBef>
          <a:spcPts val="439"/>
        </a:spcBef>
        <a:buFont typeface="Arial" panose="020B0604020202020204" pitchFamily="34" charset="0"/>
        <a:buChar char="•"/>
        <a:defRPr kumimoji="1" sz="157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802020" rtl="0" eaLnBrk="1" latinLnBrk="0" hangingPunct="1">
        <a:defRPr kumimoji="1" sz="1579" kern="1200">
          <a:solidFill>
            <a:schemeClr val="tx1"/>
          </a:solidFill>
          <a:latin typeface="+mn-lt"/>
          <a:ea typeface="+mn-ea"/>
          <a:cs typeface="+mn-cs"/>
        </a:defRPr>
      </a:lvl1pPr>
      <a:lvl2pPr marL="401010" algn="l" defTabSz="802020" rtl="0" eaLnBrk="1" latinLnBrk="0" hangingPunct="1">
        <a:defRPr kumimoji="1" sz="1579" kern="1200">
          <a:solidFill>
            <a:schemeClr val="tx1"/>
          </a:solidFill>
          <a:latin typeface="+mn-lt"/>
          <a:ea typeface="+mn-ea"/>
          <a:cs typeface="+mn-cs"/>
        </a:defRPr>
      </a:lvl2pPr>
      <a:lvl3pPr marL="802020" algn="l" defTabSz="802020" rtl="0" eaLnBrk="1" latinLnBrk="0" hangingPunct="1">
        <a:defRPr kumimoji="1" sz="1579" kern="1200">
          <a:solidFill>
            <a:schemeClr val="tx1"/>
          </a:solidFill>
          <a:latin typeface="+mn-lt"/>
          <a:ea typeface="+mn-ea"/>
          <a:cs typeface="+mn-cs"/>
        </a:defRPr>
      </a:lvl3pPr>
      <a:lvl4pPr marL="1203030" algn="l" defTabSz="802020" rtl="0" eaLnBrk="1" latinLnBrk="0" hangingPunct="1">
        <a:defRPr kumimoji="1" sz="1579" kern="1200">
          <a:solidFill>
            <a:schemeClr val="tx1"/>
          </a:solidFill>
          <a:latin typeface="+mn-lt"/>
          <a:ea typeface="+mn-ea"/>
          <a:cs typeface="+mn-cs"/>
        </a:defRPr>
      </a:lvl4pPr>
      <a:lvl5pPr marL="1604040" algn="l" defTabSz="802020" rtl="0" eaLnBrk="1" latinLnBrk="0" hangingPunct="1">
        <a:defRPr kumimoji="1" sz="1579" kern="1200">
          <a:solidFill>
            <a:schemeClr val="tx1"/>
          </a:solidFill>
          <a:latin typeface="+mn-lt"/>
          <a:ea typeface="+mn-ea"/>
          <a:cs typeface="+mn-cs"/>
        </a:defRPr>
      </a:lvl5pPr>
      <a:lvl6pPr marL="2005051" algn="l" defTabSz="802020" rtl="0" eaLnBrk="1" latinLnBrk="0" hangingPunct="1">
        <a:defRPr kumimoji="1" sz="1579" kern="1200">
          <a:solidFill>
            <a:schemeClr val="tx1"/>
          </a:solidFill>
          <a:latin typeface="+mn-lt"/>
          <a:ea typeface="+mn-ea"/>
          <a:cs typeface="+mn-cs"/>
        </a:defRPr>
      </a:lvl6pPr>
      <a:lvl7pPr marL="2406061" algn="l" defTabSz="802020" rtl="0" eaLnBrk="1" latinLnBrk="0" hangingPunct="1">
        <a:defRPr kumimoji="1" sz="1579" kern="1200">
          <a:solidFill>
            <a:schemeClr val="tx1"/>
          </a:solidFill>
          <a:latin typeface="+mn-lt"/>
          <a:ea typeface="+mn-ea"/>
          <a:cs typeface="+mn-cs"/>
        </a:defRPr>
      </a:lvl7pPr>
      <a:lvl8pPr marL="2807071" algn="l" defTabSz="802020" rtl="0" eaLnBrk="1" latinLnBrk="0" hangingPunct="1">
        <a:defRPr kumimoji="1" sz="1579" kern="1200">
          <a:solidFill>
            <a:schemeClr val="tx1"/>
          </a:solidFill>
          <a:latin typeface="+mn-lt"/>
          <a:ea typeface="+mn-ea"/>
          <a:cs typeface="+mn-cs"/>
        </a:defRPr>
      </a:lvl8pPr>
      <a:lvl9pPr marL="3208081" algn="l" defTabSz="802020" rtl="0" eaLnBrk="1" latinLnBrk="0" hangingPunct="1">
        <a:defRPr kumimoji="1" sz="157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2" name="直線コネクタ 71">
            <a:extLst>
              <a:ext uri="{FF2B5EF4-FFF2-40B4-BE49-F238E27FC236}">
                <a16:creationId xmlns:a16="http://schemas.microsoft.com/office/drawing/2014/main" id="{A59E8532-3CEF-93AF-66CD-73E994DD1D0E}"/>
              </a:ext>
            </a:extLst>
          </p:cNvPr>
          <p:cNvCxnSpPr>
            <a:cxnSpLocks/>
          </p:cNvCxnSpPr>
          <p:nvPr/>
        </p:nvCxnSpPr>
        <p:spPr>
          <a:xfrm>
            <a:off x="200596" y="2435503"/>
            <a:ext cx="4207008" cy="0"/>
          </a:xfrm>
          <a:prstGeom prst="line">
            <a:avLst/>
          </a:prstGeom>
          <a:ln w="317500">
            <a:solidFill>
              <a:srgbClr val="B5D9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7" name="直線コネクタ 76">
            <a:extLst>
              <a:ext uri="{FF2B5EF4-FFF2-40B4-BE49-F238E27FC236}">
                <a16:creationId xmlns:a16="http://schemas.microsoft.com/office/drawing/2014/main" id="{D1980FED-7C7B-A63D-73C5-E0DBCF5F651C}"/>
              </a:ext>
            </a:extLst>
          </p:cNvPr>
          <p:cNvCxnSpPr>
            <a:cxnSpLocks/>
          </p:cNvCxnSpPr>
          <p:nvPr/>
        </p:nvCxnSpPr>
        <p:spPr>
          <a:xfrm>
            <a:off x="200596" y="4401463"/>
            <a:ext cx="4207008" cy="0"/>
          </a:xfrm>
          <a:prstGeom prst="line">
            <a:avLst/>
          </a:prstGeom>
          <a:ln w="317500">
            <a:solidFill>
              <a:srgbClr val="FAD09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8" name="直線コネクタ 77">
            <a:extLst>
              <a:ext uri="{FF2B5EF4-FFF2-40B4-BE49-F238E27FC236}">
                <a16:creationId xmlns:a16="http://schemas.microsoft.com/office/drawing/2014/main" id="{00BD1644-D689-152D-556F-A909636DAA2B}"/>
              </a:ext>
            </a:extLst>
          </p:cNvPr>
          <p:cNvCxnSpPr>
            <a:cxnSpLocks/>
          </p:cNvCxnSpPr>
          <p:nvPr/>
        </p:nvCxnSpPr>
        <p:spPr>
          <a:xfrm>
            <a:off x="200596" y="6330847"/>
            <a:ext cx="4207008" cy="0"/>
          </a:xfrm>
          <a:prstGeom prst="line">
            <a:avLst/>
          </a:prstGeom>
          <a:ln w="317500">
            <a:solidFill>
              <a:srgbClr val="99D7F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4" name="角丸四角形 63">
            <a:extLst>
              <a:ext uri="{FF2B5EF4-FFF2-40B4-BE49-F238E27FC236}">
                <a16:creationId xmlns:a16="http://schemas.microsoft.com/office/drawing/2014/main" id="{771BBFA3-67D9-E54E-21AA-869080A47F85}"/>
              </a:ext>
            </a:extLst>
          </p:cNvPr>
          <p:cNvSpPr/>
          <p:nvPr/>
        </p:nvSpPr>
        <p:spPr>
          <a:xfrm>
            <a:off x="4581813" y="5411808"/>
            <a:ext cx="1629887" cy="318758"/>
          </a:xfrm>
          <a:prstGeom prst="roundRect">
            <a:avLst>
              <a:gd name="adj" fmla="val 50000"/>
            </a:avLst>
          </a:prstGeom>
          <a:solidFill>
            <a:srgbClr val="D9F0F6"/>
          </a:solidFill>
          <a:ln>
            <a:solidFill>
              <a:srgbClr val="05AEE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2" name="角丸四角形 61">
            <a:extLst>
              <a:ext uri="{FF2B5EF4-FFF2-40B4-BE49-F238E27FC236}">
                <a16:creationId xmlns:a16="http://schemas.microsoft.com/office/drawing/2014/main" id="{D36DEA10-4014-93E5-A551-A3C2C7EDF864}"/>
              </a:ext>
            </a:extLst>
          </p:cNvPr>
          <p:cNvSpPr/>
          <p:nvPr/>
        </p:nvSpPr>
        <p:spPr>
          <a:xfrm>
            <a:off x="4581813" y="1516315"/>
            <a:ext cx="1629887" cy="318758"/>
          </a:xfrm>
          <a:prstGeom prst="roundRect">
            <a:avLst>
              <a:gd name="adj" fmla="val 50000"/>
            </a:avLst>
          </a:prstGeom>
          <a:solidFill>
            <a:srgbClr val="D9ECD4"/>
          </a:solidFill>
          <a:ln>
            <a:solidFill>
              <a:srgbClr val="37B54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3" name="角丸四角形 62">
            <a:extLst>
              <a:ext uri="{FF2B5EF4-FFF2-40B4-BE49-F238E27FC236}">
                <a16:creationId xmlns:a16="http://schemas.microsoft.com/office/drawing/2014/main" id="{7789128A-3767-E5DC-D868-D66211703EE3}"/>
              </a:ext>
            </a:extLst>
          </p:cNvPr>
          <p:cNvSpPr/>
          <p:nvPr/>
        </p:nvSpPr>
        <p:spPr>
          <a:xfrm>
            <a:off x="4581813" y="3456627"/>
            <a:ext cx="1629887" cy="318758"/>
          </a:xfrm>
          <a:prstGeom prst="roundRect">
            <a:avLst>
              <a:gd name="adj" fmla="val 50000"/>
            </a:avLst>
          </a:prstGeom>
          <a:solidFill>
            <a:srgbClr val="FDE9BE"/>
          </a:solidFill>
          <a:ln>
            <a:solidFill>
              <a:srgbClr val="F67E1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53" name="図 52" descr="アイコン&#10;&#10;自動的に生成された説明">
            <a:extLst>
              <a:ext uri="{FF2B5EF4-FFF2-40B4-BE49-F238E27FC236}">
                <a16:creationId xmlns:a16="http://schemas.microsoft.com/office/drawing/2014/main" id="{5560DD79-4285-6FE2-4E24-46067088CA4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bg1">
                <a:lumMod val="6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7" t="16628" r="3907" b="18211"/>
          <a:stretch/>
        </p:blipFill>
        <p:spPr>
          <a:xfrm>
            <a:off x="200596" y="1910358"/>
            <a:ext cx="1517650" cy="1050290"/>
          </a:xfrm>
          <a:prstGeom prst="rect">
            <a:avLst/>
          </a:prstGeom>
        </p:spPr>
      </p:pic>
      <p:pic>
        <p:nvPicPr>
          <p:cNvPr id="55" name="図 54" descr="アイコン&#10;&#10;自動的に生成された説明">
            <a:extLst>
              <a:ext uri="{FF2B5EF4-FFF2-40B4-BE49-F238E27FC236}">
                <a16:creationId xmlns:a16="http://schemas.microsoft.com/office/drawing/2014/main" id="{D0E298C5-9DEC-309D-47DB-D0BF4919D6E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bg1">
                <a:lumMod val="6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7" t="16628" r="3907" b="18211"/>
          <a:stretch/>
        </p:blipFill>
        <p:spPr>
          <a:xfrm>
            <a:off x="1838896" y="1910358"/>
            <a:ext cx="1517650" cy="1050290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88CF8F68-1EFB-5A32-32E1-192EF2E375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25"/>
            <a:ext cx="10693400" cy="1295399"/>
          </a:xfrm>
          <a:prstGeom prst="rect">
            <a:avLst/>
          </a:prstGeom>
        </p:spPr>
      </p:pic>
      <p:sp>
        <p:nvSpPr>
          <p:cNvPr id="2" name="object 2"/>
          <p:cNvSpPr txBox="1"/>
          <p:nvPr/>
        </p:nvSpPr>
        <p:spPr>
          <a:xfrm>
            <a:off x="187895" y="2987769"/>
            <a:ext cx="3188970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ja-JP" altLang="en-US" sz="900" spc="50">
                <a:solidFill>
                  <a:srgbClr val="231F20"/>
                </a:solidFill>
                <a:latin typeface="YuGothic Medium"/>
                <a:cs typeface="YuGothic Medium"/>
              </a:rPr>
              <a:t>テキストが入ります。テキストが入ります。テキストが入ります。テキストが入ります。テキストが入ります。</a:t>
            </a:r>
            <a:endParaRPr lang="ja-JP" altLang="en-US" sz="900">
              <a:latin typeface="YuGothic Medium"/>
              <a:cs typeface="YuGothic Medium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00596" y="1516316"/>
            <a:ext cx="3159760" cy="250068"/>
          </a:xfrm>
          <a:prstGeom prst="rect">
            <a:avLst/>
          </a:prstGeom>
          <a:solidFill>
            <a:srgbClr val="38B54A"/>
          </a:solidFill>
        </p:spPr>
        <p:txBody>
          <a:bodyPr vert="horz" wrap="square" lIns="0" tIns="3429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ja-JP" altLang="en-US" sz="1400" b="1" spc="-35">
                <a:solidFill>
                  <a:srgbClr val="FFFFFF"/>
                </a:solidFill>
                <a:latin typeface="YuGothic Bold"/>
                <a:cs typeface="YuGothic Bold"/>
              </a:rPr>
              <a:t>テキストが入ります</a:t>
            </a:r>
            <a:endParaRPr sz="1400" dirty="0">
              <a:latin typeface="YuGothic Bold"/>
              <a:cs typeface="YuGothic Bold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00596" y="3469500"/>
            <a:ext cx="3159760" cy="250068"/>
          </a:xfrm>
          <a:prstGeom prst="rect">
            <a:avLst/>
          </a:prstGeom>
          <a:solidFill>
            <a:srgbClr val="F57E20"/>
          </a:solidFill>
        </p:spPr>
        <p:txBody>
          <a:bodyPr vert="horz" wrap="square" lIns="0" tIns="3429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ja-JP" altLang="en-US" sz="1400" b="1" spc="-35">
                <a:solidFill>
                  <a:srgbClr val="FFFFFF"/>
                </a:solidFill>
                <a:latin typeface="YuGothic Bold"/>
                <a:cs typeface="YuGothic Bold"/>
              </a:rPr>
              <a:t>テキストが入ります</a:t>
            </a:r>
            <a:endParaRPr lang="ja-JP" altLang="en-US" sz="1400" dirty="0">
              <a:latin typeface="YuGothic Bold"/>
              <a:cs typeface="YuGothic Bold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00596" y="5422684"/>
            <a:ext cx="3159760" cy="250068"/>
          </a:xfrm>
          <a:prstGeom prst="rect">
            <a:avLst/>
          </a:prstGeom>
          <a:solidFill>
            <a:srgbClr val="00AEEF"/>
          </a:solidFill>
        </p:spPr>
        <p:txBody>
          <a:bodyPr vert="horz" wrap="square" lIns="0" tIns="3429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ja-JP" altLang="en-US" sz="1400" b="1" spc="-35">
                <a:solidFill>
                  <a:srgbClr val="FFFFFF"/>
                </a:solidFill>
                <a:latin typeface="YuGothic Bold"/>
                <a:cs typeface="YuGothic Bold"/>
              </a:rPr>
              <a:t>テキストが入ります</a:t>
            </a:r>
            <a:endParaRPr lang="en-US" altLang="ja-JP" sz="1400" b="1" spc="-35" dirty="0">
              <a:solidFill>
                <a:srgbClr val="FFFFFF"/>
              </a:solidFill>
              <a:latin typeface="YuGothic Bold"/>
              <a:cs typeface="YuGothic Bold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5117609" y="5806931"/>
            <a:ext cx="1932305" cy="127214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ja-JP" altLang="en-US" sz="900" spc="50">
                <a:solidFill>
                  <a:srgbClr val="231F20"/>
                </a:solidFill>
                <a:latin typeface="YuGothic Medium"/>
                <a:cs typeface="YuGothic Medium"/>
              </a:rPr>
              <a:t>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</a:t>
            </a:r>
            <a:endParaRPr lang="ja-JP" altLang="en-US" sz="900">
              <a:latin typeface="YuGothic Medium"/>
              <a:cs typeface="YuGothic Medium"/>
            </a:endParaRPr>
          </a:p>
          <a:p>
            <a:pPr marL="12700">
              <a:spcBef>
                <a:spcPts val="100"/>
              </a:spcBef>
            </a:pPr>
            <a:r>
              <a:rPr lang="ja-JP" altLang="en-US" sz="900" spc="50">
                <a:solidFill>
                  <a:srgbClr val="231F20"/>
                </a:solidFill>
                <a:latin typeface="YuGothic Medium"/>
                <a:cs typeface="YuGothic Medium"/>
              </a:rPr>
              <a:t>テキストが入ります。テキストが入ります。テキストが入ります。</a:t>
            </a:r>
            <a:endParaRPr lang="ja-JP" altLang="en-US" sz="900">
              <a:latin typeface="YuGothic Medium"/>
              <a:cs typeface="YuGothic Medium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4721938" y="5454961"/>
            <a:ext cx="1356360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ja-JP" altLang="en-US" sz="1400" b="1" spc="-110">
                <a:solidFill>
                  <a:srgbClr val="05AEEF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Bold"/>
              </a:rPr>
              <a:t>テキスト</a:t>
            </a:r>
            <a:endParaRPr lang="ja-JP" altLang="en-US" sz="1400" b="1" dirty="0">
              <a:solidFill>
                <a:srgbClr val="05AEEF"/>
              </a:solidFill>
              <a:latin typeface="Yu Gothic" panose="020B0400000000000000" pitchFamily="34" charset="-128"/>
              <a:ea typeface="Yu Gothic" panose="020B0400000000000000" pitchFamily="34" charset="-128"/>
              <a:cs typeface="YuGothic Bold"/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3818122" y="1647191"/>
            <a:ext cx="685800" cy="50800"/>
          </a:xfrm>
          <a:custGeom>
            <a:avLst/>
            <a:gdLst/>
            <a:ahLst/>
            <a:cxnLst/>
            <a:rect l="l" t="t" r="r" b="b"/>
            <a:pathLst>
              <a:path w="685800" h="50800">
                <a:moveTo>
                  <a:pt x="25400" y="0"/>
                </a:moveTo>
                <a:lnTo>
                  <a:pt x="15484" y="1986"/>
                </a:lnTo>
                <a:lnTo>
                  <a:pt x="7413" y="7413"/>
                </a:lnTo>
                <a:lnTo>
                  <a:pt x="1986" y="15484"/>
                </a:lnTo>
                <a:lnTo>
                  <a:pt x="0" y="25400"/>
                </a:lnTo>
                <a:lnTo>
                  <a:pt x="1986" y="35262"/>
                </a:lnTo>
                <a:lnTo>
                  <a:pt x="7413" y="43338"/>
                </a:lnTo>
                <a:lnTo>
                  <a:pt x="15484" y="48795"/>
                </a:lnTo>
                <a:lnTo>
                  <a:pt x="25400" y="50800"/>
                </a:lnTo>
                <a:lnTo>
                  <a:pt x="35262" y="48795"/>
                </a:lnTo>
                <a:lnTo>
                  <a:pt x="43338" y="43338"/>
                </a:lnTo>
                <a:lnTo>
                  <a:pt x="48795" y="35262"/>
                </a:lnTo>
                <a:lnTo>
                  <a:pt x="50800" y="25400"/>
                </a:lnTo>
                <a:lnTo>
                  <a:pt x="48795" y="15484"/>
                </a:lnTo>
                <a:lnTo>
                  <a:pt x="43338" y="7413"/>
                </a:lnTo>
                <a:lnTo>
                  <a:pt x="35262" y="1986"/>
                </a:lnTo>
                <a:lnTo>
                  <a:pt x="25400" y="0"/>
                </a:lnTo>
                <a:close/>
              </a:path>
              <a:path w="685800" h="50800">
                <a:moveTo>
                  <a:pt x="152400" y="0"/>
                </a:moveTo>
                <a:lnTo>
                  <a:pt x="142484" y="1986"/>
                </a:lnTo>
                <a:lnTo>
                  <a:pt x="134413" y="7413"/>
                </a:lnTo>
                <a:lnTo>
                  <a:pt x="128986" y="15484"/>
                </a:lnTo>
                <a:lnTo>
                  <a:pt x="127000" y="25400"/>
                </a:lnTo>
                <a:lnTo>
                  <a:pt x="128986" y="35262"/>
                </a:lnTo>
                <a:lnTo>
                  <a:pt x="134413" y="43338"/>
                </a:lnTo>
                <a:lnTo>
                  <a:pt x="142484" y="48795"/>
                </a:lnTo>
                <a:lnTo>
                  <a:pt x="152400" y="50800"/>
                </a:lnTo>
                <a:lnTo>
                  <a:pt x="162262" y="48795"/>
                </a:lnTo>
                <a:lnTo>
                  <a:pt x="170338" y="43338"/>
                </a:lnTo>
                <a:lnTo>
                  <a:pt x="175795" y="35262"/>
                </a:lnTo>
                <a:lnTo>
                  <a:pt x="177800" y="25400"/>
                </a:lnTo>
                <a:lnTo>
                  <a:pt x="175795" y="15484"/>
                </a:lnTo>
                <a:lnTo>
                  <a:pt x="170338" y="7413"/>
                </a:lnTo>
                <a:lnTo>
                  <a:pt x="162262" y="1986"/>
                </a:lnTo>
                <a:lnTo>
                  <a:pt x="152400" y="0"/>
                </a:lnTo>
                <a:close/>
              </a:path>
              <a:path w="685800" h="50800">
                <a:moveTo>
                  <a:pt x="279400" y="0"/>
                </a:moveTo>
                <a:lnTo>
                  <a:pt x="269484" y="1986"/>
                </a:lnTo>
                <a:lnTo>
                  <a:pt x="261413" y="7413"/>
                </a:lnTo>
                <a:lnTo>
                  <a:pt x="255986" y="15484"/>
                </a:lnTo>
                <a:lnTo>
                  <a:pt x="254000" y="25400"/>
                </a:lnTo>
                <a:lnTo>
                  <a:pt x="255986" y="35262"/>
                </a:lnTo>
                <a:lnTo>
                  <a:pt x="261413" y="43338"/>
                </a:lnTo>
                <a:lnTo>
                  <a:pt x="269484" y="48795"/>
                </a:lnTo>
                <a:lnTo>
                  <a:pt x="279400" y="50800"/>
                </a:lnTo>
                <a:lnTo>
                  <a:pt x="289262" y="48795"/>
                </a:lnTo>
                <a:lnTo>
                  <a:pt x="297338" y="43338"/>
                </a:lnTo>
                <a:lnTo>
                  <a:pt x="302795" y="35262"/>
                </a:lnTo>
                <a:lnTo>
                  <a:pt x="304800" y="25400"/>
                </a:lnTo>
                <a:lnTo>
                  <a:pt x="302795" y="15484"/>
                </a:lnTo>
                <a:lnTo>
                  <a:pt x="297338" y="7413"/>
                </a:lnTo>
                <a:lnTo>
                  <a:pt x="289262" y="1986"/>
                </a:lnTo>
                <a:lnTo>
                  <a:pt x="279400" y="0"/>
                </a:lnTo>
                <a:close/>
              </a:path>
              <a:path w="685800" h="50800">
                <a:moveTo>
                  <a:pt x="406400" y="0"/>
                </a:moveTo>
                <a:lnTo>
                  <a:pt x="396484" y="1986"/>
                </a:lnTo>
                <a:lnTo>
                  <a:pt x="388413" y="7413"/>
                </a:lnTo>
                <a:lnTo>
                  <a:pt x="382986" y="15484"/>
                </a:lnTo>
                <a:lnTo>
                  <a:pt x="381000" y="25400"/>
                </a:lnTo>
                <a:lnTo>
                  <a:pt x="382986" y="35262"/>
                </a:lnTo>
                <a:lnTo>
                  <a:pt x="388413" y="43338"/>
                </a:lnTo>
                <a:lnTo>
                  <a:pt x="396484" y="48795"/>
                </a:lnTo>
                <a:lnTo>
                  <a:pt x="406400" y="50800"/>
                </a:lnTo>
                <a:lnTo>
                  <a:pt x="416262" y="48795"/>
                </a:lnTo>
                <a:lnTo>
                  <a:pt x="424338" y="43338"/>
                </a:lnTo>
                <a:lnTo>
                  <a:pt x="429795" y="35262"/>
                </a:lnTo>
                <a:lnTo>
                  <a:pt x="431800" y="25400"/>
                </a:lnTo>
                <a:lnTo>
                  <a:pt x="429795" y="15484"/>
                </a:lnTo>
                <a:lnTo>
                  <a:pt x="424338" y="7413"/>
                </a:lnTo>
                <a:lnTo>
                  <a:pt x="416262" y="1986"/>
                </a:lnTo>
                <a:lnTo>
                  <a:pt x="406400" y="0"/>
                </a:lnTo>
                <a:close/>
              </a:path>
              <a:path w="685800" h="50800">
                <a:moveTo>
                  <a:pt x="533400" y="0"/>
                </a:moveTo>
                <a:lnTo>
                  <a:pt x="523484" y="1986"/>
                </a:lnTo>
                <a:lnTo>
                  <a:pt x="515413" y="7413"/>
                </a:lnTo>
                <a:lnTo>
                  <a:pt x="509986" y="15484"/>
                </a:lnTo>
                <a:lnTo>
                  <a:pt x="508000" y="25400"/>
                </a:lnTo>
                <a:lnTo>
                  <a:pt x="509986" y="35262"/>
                </a:lnTo>
                <a:lnTo>
                  <a:pt x="515413" y="43338"/>
                </a:lnTo>
                <a:lnTo>
                  <a:pt x="523484" y="48795"/>
                </a:lnTo>
                <a:lnTo>
                  <a:pt x="533400" y="50800"/>
                </a:lnTo>
                <a:lnTo>
                  <a:pt x="543262" y="48795"/>
                </a:lnTo>
                <a:lnTo>
                  <a:pt x="551338" y="43338"/>
                </a:lnTo>
                <a:lnTo>
                  <a:pt x="556795" y="35262"/>
                </a:lnTo>
                <a:lnTo>
                  <a:pt x="558800" y="25400"/>
                </a:lnTo>
                <a:lnTo>
                  <a:pt x="556795" y="15484"/>
                </a:lnTo>
                <a:lnTo>
                  <a:pt x="551338" y="7413"/>
                </a:lnTo>
                <a:lnTo>
                  <a:pt x="543262" y="1986"/>
                </a:lnTo>
                <a:lnTo>
                  <a:pt x="533400" y="0"/>
                </a:lnTo>
                <a:close/>
              </a:path>
              <a:path w="685800" h="50800">
                <a:moveTo>
                  <a:pt x="660400" y="0"/>
                </a:moveTo>
                <a:lnTo>
                  <a:pt x="650484" y="1986"/>
                </a:lnTo>
                <a:lnTo>
                  <a:pt x="642413" y="7413"/>
                </a:lnTo>
                <a:lnTo>
                  <a:pt x="636986" y="15484"/>
                </a:lnTo>
                <a:lnTo>
                  <a:pt x="635000" y="25400"/>
                </a:lnTo>
                <a:lnTo>
                  <a:pt x="636986" y="35262"/>
                </a:lnTo>
                <a:lnTo>
                  <a:pt x="642413" y="43338"/>
                </a:lnTo>
                <a:lnTo>
                  <a:pt x="650484" y="48795"/>
                </a:lnTo>
                <a:lnTo>
                  <a:pt x="660400" y="50800"/>
                </a:lnTo>
                <a:lnTo>
                  <a:pt x="670262" y="48795"/>
                </a:lnTo>
                <a:lnTo>
                  <a:pt x="678338" y="43338"/>
                </a:lnTo>
                <a:lnTo>
                  <a:pt x="683795" y="35262"/>
                </a:lnTo>
                <a:lnTo>
                  <a:pt x="685800" y="25400"/>
                </a:lnTo>
                <a:lnTo>
                  <a:pt x="683795" y="15484"/>
                </a:lnTo>
                <a:lnTo>
                  <a:pt x="678338" y="7413"/>
                </a:lnTo>
                <a:lnTo>
                  <a:pt x="670262" y="1986"/>
                </a:lnTo>
                <a:lnTo>
                  <a:pt x="660400" y="0"/>
                </a:lnTo>
                <a:close/>
              </a:path>
            </a:pathLst>
          </a:custGeom>
          <a:solidFill>
            <a:srgbClr val="38B54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6293928" y="1647191"/>
            <a:ext cx="685800" cy="50800"/>
          </a:xfrm>
          <a:custGeom>
            <a:avLst/>
            <a:gdLst/>
            <a:ahLst/>
            <a:cxnLst/>
            <a:rect l="l" t="t" r="r" b="b"/>
            <a:pathLst>
              <a:path w="685800" h="50800">
                <a:moveTo>
                  <a:pt x="25400" y="0"/>
                </a:moveTo>
                <a:lnTo>
                  <a:pt x="15532" y="1986"/>
                </a:lnTo>
                <a:lnTo>
                  <a:pt x="7456" y="7413"/>
                </a:lnTo>
                <a:lnTo>
                  <a:pt x="2002" y="15484"/>
                </a:lnTo>
                <a:lnTo>
                  <a:pt x="0" y="25400"/>
                </a:lnTo>
                <a:lnTo>
                  <a:pt x="2002" y="35262"/>
                </a:lnTo>
                <a:lnTo>
                  <a:pt x="7456" y="43338"/>
                </a:lnTo>
                <a:lnTo>
                  <a:pt x="15532" y="48795"/>
                </a:lnTo>
                <a:lnTo>
                  <a:pt x="25400" y="50800"/>
                </a:lnTo>
                <a:lnTo>
                  <a:pt x="35310" y="48795"/>
                </a:lnTo>
                <a:lnTo>
                  <a:pt x="43381" y="43338"/>
                </a:lnTo>
                <a:lnTo>
                  <a:pt x="48811" y="35262"/>
                </a:lnTo>
                <a:lnTo>
                  <a:pt x="50800" y="25400"/>
                </a:lnTo>
                <a:lnTo>
                  <a:pt x="48811" y="15484"/>
                </a:lnTo>
                <a:lnTo>
                  <a:pt x="43381" y="7413"/>
                </a:lnTo>
                <a:lnTo>
                  <a:pt x="35310" y="1986"/>
                </a:lnTo>
                <a:lnTo>
                  <a:pt x="25400" y="0"/>
                </a:lnTo>
                <a:close/>
              </a:path>
              <a:path w="685800" h="50800">
                <a:moveTo>
                  <a:pt x="152400" y="0"/>
                </a:moveTo>
                <a:lnTo>
                  <a:pt x="142532" y="1986"/>
                </a:lnTo>
                <a:lnTo>
                  <a:pt x="134456" y="7413"/>
                </a:lnTo>
                <a:lnTo>
                  <a:pt x="129002" y="15484"/>
                </a:lnTo>
                <a:lnTo>
                  <a:pt x="127000" y="25400"/>
                </a:lnTo>
                <a:lnTo>
                  <a:pt x="129002" y="35262"/>
                </a:lnTo>
                <a:lnTo>
                  <a:pt x="134456" y="43338"/>
                </a:lnTo>
                <a:lnTo>
                  <a:pt x="142532" y="48795"/>
                </a:lnTo>
                <a:lnTo>
                  <a:pt x="152400" y="50800"/>
                </a:lnTo>
                <a:lnTo>
                  <a:pt x="162310" y="48795"/>
                </a:lnTo>
                <a:lnTo>
                  <a:pt x="170381" y="43338"/>
                </a:lnTo>
                <a:lnTo>
                  <a:pt x="175811" y="35262"/>
                </a:lnTo>
                <a:lnTo>
                  <a:pt x="177800" y="25400"/>
                </a:lnTo>
                <a:lnTo>
                  <a:pt x="175811" y="15484"/>
                </a:lnTo>
                <a:lnTo>
                  <a:pt x="170381" y="7413"/>
                </a:lnTo>
                <a:lnTo>
                  <a:pt x="162310" y="1986"/>
                </a:lnTo>
                <a:lnTo>
                  <a:pt x="152400" y="0"/>
                </a:lnTo>
                <a:close/>
              </a:path>
              <a:path w="685800" h="50800">
                <a:moveTo>
                  <a:pt x="279400" y="0"/>
                </a:moveTo>
                <a:lnTo>
                  <a:pt x="269532" y="1986"/>
                </a:lnTo>
                <a:lnTo>
                  <a:pt x="261456" y="7413"/>
                </a:lnTo>
                <a:lnTo>
                  <a:pt x="256002" y="15484"/>
                </a:lnTo>
                <a:lnTo>
                  <a:pt x="254000" y="25400"/>
                </a:lnTo>
                <a:lnTo>
                  <a:pt x="256002" y="35262"/>
                </a:lnTo>
                <a:lnTo>
                  <a:pt x="261456" y="43338"/>
                </a:lnTo>
                <a:lnTo>
                  <a:pt x="269532" y="48795"/>
                </a:lnTo>
                <a:lnTo>
                  <a:pt x="279400" y="50800"/>
                </a:lnTo>
                <a:lnTo>
                  <a:pt x="289310" y="48795"/>
                </a:lnTo>
                <a:lnTo>
                  <a:pt x="297381" y="43338"/>
                </a:lnTo>
                <a:lnTo>
                  <a:pt x="302811" y="35262"/>
                </a:lnTo>
                <a:lnTo>
                  <a:pt x="304800" y="25400"/>
                </a:lnTo>
                <a:lnTo>
                  <a:pt x="302811" y="15484"/>
                </a:lnTo>
                <a:lnTo>
                  <a:pt x="297381" y="7413"/>
                </a:lnTo>
                <a:lnTo>
                  <a:pt x="289310" y="1986"/>
                </a:lnTo>
                <a:lnTo>
                  <a:pt x="279400" y="0"/>
                </a:lnTo>
                <a:close/>
              </a:path>
              <a:path w="685800" h="50800">
                <a:moveTo>
                  <a:pt x="406400" y="0"/>
                </a:moveTo>
                <a:lnTo>
                  <a:pt x="396532" y="1986"/>
                </a:lnTo>
                <a:lnTo>
                  <a:pt x="388456" y="7413"/>
                </a:lnTo>
                <a:lnTo>
                  <a:pt x="383002" y="15484"/>
                </a:lnTo>
                <a:lnTo>
                  <a:pt x="381000" y="25400"/>
                </a:lnTo>
                <a:lnTo>
                  <a:pt x="383002" y="35262"/>
                </a:lnTo>
                <a:lnTo>
                  <a:pt x="388456" y="43338"/>
                </a:lnTo>
                <a:lnTo>
                  <a:pt x="396532" y="48795"/>
                </a:lnTo>
                <a:lnTo>
                  <a:pt x="406400" y="50800"/>
                </a:lnTo>
                <a:lnTo>
                  <a:pt x="416310" y="48795"/>
                </a:lnTo>
                <a:lnTo>
                  <a:pt x="424381" y="43338"/>
                </a:lnTo>
                <a:lnTo>
                  <a:pt x="429811" y="35262"/>
                </a:lnTo>
                <a:lnTo>
                  <a:pt x="431800" y="25400"/>
                </a:lnTo>
                <a:lnTo>
                  <a:pt x="429811" y="15484"/>
                </a:lnTo>
                <a:lnTo>
                  <a:pt x="424381" y="7413"/>
                </a:lnTo>
                <a:lnTo>
                  <a:pt x="416310" y="1986"/>
                </a:lnTo>
                <a:lnTo>
                  <a:pt x="406400" y="0"/>
                </a:lnTo>
                <a:close/>
              </a:path>
              <a:path w="685800" h="50800">
                <a:moveTo>
                  <a:pt x="533400" y="0"/>
                </a:moveTo>
                <a:lnTo>
                  <a:pt x="523532" y="1986"/>
                </a:lnTo>
                <a:lnTo>
                  <a:pt x="515456" y="7413"/>
                </a:lnTo>
                <a:lnTo>
                  <a:pt x="510002" y="15484"/>
                </a:lnTo>
                <a:lnTo>
                  <a:pt x="508000" y="25400"/>
                </a:lnTo>
                <a:lnTo>
                  <a:pt x="510002" y="35262"/>
                </a:lnTo>
                <a:lnTo>
                  <a:pt x="515456" y="43338"/>
                </a:lnTo>
                <a:lnTo>
                  <a:pt x="523532" y="48795"/>
                </a:lnTo>
                <a:lnTo>
                  <a:pt x="533400" y="50800"/>
                </a:lnTo>
                <a:lnTo>
                  <a:pt x="543310" y="48795"/>
                </a:lnTo>
                <a:lnTo>
                  <a:pt x="551381" y="43338"/>
                </a:lnTo>
                <a:lnTo>
                  <a:pt x="556811" y="35262"/>
                </a:lnTo>
                <a:lnTo>
                  <a:pt x="558800" y="25400"/>
                </a:lnTo>
                <a:lnTo>
                  <a:pt x="556811" y="15484"/>
                </a:lnTo>
                <a:lnTo>
                  <a:pt x="551381" y="7413"/>
                </a:lnTo>
                <a:lnTo>
                  <a:pt x="543310" y="1986"/>
                </a:lnTo>
                <a:lnTo>
                  <a:pt x="533400" y="0"/>
                </a:lnTo>
                <a:close/>
              </a:path>
              <a:path w="685800" h="50800">
                <a:moveTo>
                  <a:pt x="660400" y="0"/>
                </a:moveTo>
                <a:lnTo>
                  <a:pt x="650532" y="1986"/>
                </a:lnTo>
                <a:lnTo>
                  <a:pt x="642456" y="7413"/>
                </a:lnTo>
                <a:lnTo>
                  <a:pt x="637002" y="15484"/>
                </a:lnTo>
                <a:lnTo>
                  <a:pt x="635000" y="25400"/>
                </a:lnTo>
                <a:lnTo>
                  <a:pt x="637002" y="35262"/>
                </a:lnTo>
                <a:lnTo>
                  <a:pt x="642456" y="43338"/>
                </a:lnTo>
                <a:lnTo>
                  <a:pt x="650532" y="48795"/>
                </a:lnTo>
                <a:lnTo>
                  <a:pt x="660400" y="50800"/>
                </a:lnTo>
                <a:lnTo>
                  <a:pt x="670310" y="48795"/>
                </a:lnTo>
                <a:lnTo>
                  <a:pt x="678381" y="43338"/>
                </a:lnTo>
                <a:lnTo>
                  <a:pt x="683811" y="35262"/>
                </a:lnTo>
                <a:lnTo>
                  <a:pt x="685800" y="25400"/>
                </a:lnTo>
                <a:lnTo>
                  <a:pt x="683811" y="15484"/>
                </a:lnTo>
                <a:lnTo>
                  <a:pt x="678381" y="7413"/>
                </a:lnTo>
                <a:lnTo>
                  <a:pt x="670310" y="1986"/>
                </a:lnTo>
                <a:lnTo>
                  <a:pt x="660400" y="0"/>
                </a:lnTo>
                <a:close/>
              </a:path>
            </a:pathLst>
          </a:custGeom>
          <a:solidFill>
            <a:srgbClr val="38B54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3818122" y="3604583"/>
            <a:ext cx="685800" cy="50800"/>
          </a:xfrm>
          <a:custGeom>
            <a:avLst/>
            <a:gdLst/>
            <a:ahLst/>
            <a:cxnLst/>
            <a:rect l="l" t="t" r="r" b="b"/>
            <a:pathLst>
              <a:path w="685800" h="50800">
                <a:moveTo>
                  <a:pt x="25400" y="0"/>
                </a:moveTo>
                <a:lnTo>
                  <a:pt x="15484" y="1986"/>
                </a:lnTo>
                <a:lnTo>
                  <a:pt x="7413" y="7413"/>
                </a:lnTo>
                <a:lnTo>
                  <a:pt x="1986" y="15484"/>
                </a:lnTo>
                <a:lnTo>
                  <a:pt x="0" y="25400"/>
                </a:lnTo>
                <a:lnTo>
                  <a:pt x="1986" y="35262"/>
                </a:lnTo>
                <a:lnTo>
                  <a:pt x="7413" y="43338"/>
                </a:lnTo>
                <a:lnTo>
                  <a:pt x="15484" y="48795"/>
                </a:lnTo>
                <a:lnTo>
                  <a:pt x="25400" y="50800"/>
                </a:lnTo>
                <a:lnTo>
                  <a:pt x="35262" y="48795"/>
                </a:lnTo>
                <a:lnTo>
                  <a:pt x="43338" y="43338"/>
                </a:lnTo>
                <a:lnTo>
                  <a:pt x="48795" y="35262"/>
                </a:lnTo>
                <a:lnTo>
                  <a:pt x="50800" y="25400"/>
                </a:lnTo>
                <a:lnTo>
                  <a:pt x="48795" y="15484"/>
                </a:lnTo>
                <a:lnTo>
                  <a:pt x="43338" y="7413"/>
                </a:lnTo>
                <a:lnTo>
                  <a:pt x="35262" y="1986"/>
                </a:lnTo>
                <a:lnTo>
                  <a:pt x="25400" y="0"/>
                </a:lnTo>
                <a:close/>
              </a:path>
              <a:path w="685800" h="50800">
                <a:moveTo>
                  <a:pt x="152400" y="0"/>
                </a:moveTo>
                <a:lnTo>
                  <a:pt x="142484" y="1986"/>
                </a:lnTo>
                <a:lnTo>
                  <a:pt x="134413" y="7413"/>
                </a:lnTo>
                <a:lnTo>
                  <a:pt x="128986" y="15484"/>
                </a:lnTo>
                <a:lnTo>
                  <a:pt x="127000" y="25400"/>
                </a:lnTo>
                <a:lnTo>
                  <a:pt x="128986" y="35262"/>
                </a:lnTo>
                <a:lnTo>
                  <a:pt x="134413" y="43338"/>
                </a:lnTo>
                <a:lnTo>
                  <a:pt x="142484" y="48795"/>
                </a:lnTo>
                <a:lnTo>
                  <a:pt x="152400" y="50800"/>
                </a:lnTo>
                <a:lnTo>
                  <a:pt x="162262" y="48795"/>
                </a:lnTo>
                <a:lnTo>
                  <a:pt x="170338" y="43338"/>
                </a:lnTo>
                <a:lnTo>
                  <a:pt x="175795" y="35262"/>
                </a:lnTo>
                <a:lnTo>
                  <a:pt x="177800" y="25400"/>
                </a:lnTo>
                <a:lnTo>
                  <a:pt x="175795" y="15484"/>
                </a:lnTo>
                <a:lnTo>
                  <a:pt x="170338" y="7413"/>
                </a:lnTo>
                <a:lnTo>
                  <a:pt x="162262" y="1986"/>
                </a:lnTo>
                <a:lnTo>
                  <a:pt x="152400" y="0"/>
                </a:lnTo>
                <a:close/>
              </a:path>
              <a:path w="685800" h="50800">
                <a:moveTo>
                  <a:pt x="279400" y="0"/>
                </a:moveTo>
                <a:lnTo>
                  <a:pt x="269484" y="1986"/>
                </a:lnTo>
                <a:lnTo>
                  <a:pt x="261413" y="7413"/>
                </a:lnTo>
                <a:lnTo>
                  <a:pt x="255986" y="15484"/>
                </a:lnTo>
                <a:lnTo>
                  <a:pt x="254000" y="25400"/>
                </a:lnTo>
                <a:lnTo>
                  <a:pt x="255986" y="35262"/>
                </a:lnTo>
                <a:lnTo>
                  <a:pt x="261413" y="43338"/>
                </a:lnTo>
                <a:lnTo>
                  <a:pt x="269484" y="48795"/>
                </a:lnTo>
                <a:lnTo>
                  <a:pt x="279400" y="50800"/>
                </a:lnTo>
                <a:lnTo>
                  <a:pt x="289262" y="48795"/>
                </a:lnTo>
                <a:lnTo>
                  <a:pt x="297338" y="43338"/>
                </a:lnTo>
                <a:lnTo>
                  <a:pt x="302795" y="35262"/>
                </a:lnTo>
                <a:lnTo>
                  <a:pt x="304800" y="25400"/>
                </a:lnTo>
                <a:lnTo>
                  <a:pt x="302795" y="15484"/>
                </a:lnTo>
                <a:lnTo>
                  <a:pt x="297338" y="7413"/>
                </a:lnTo>
                <a:lnTo>
                  <a:pt x="289262" y="1986"/>
                </a:lnTo>
                <a:lnTo>
                  <a:pt x="279400" y="0"/>
                </a:lnTo>
                <a:close/>
              </a:path>
              <a:path w="685800" h="50800">
                <a:moveTo>
                  <a:pt x="406400" y="0"/>
                </a:moveTo>
                <a:lnTo>
                  <a:pt x="396484" y="1986"/>
                </a:lnTo>
                <a:lnTo>
                  <a:pt x="388413" y="7413"/>
                </a:lnTo>
                <a:lnTo>
                  <a:pt x="382986" y="15484"/>
                </a:lnTo>
                <a:lnTo>
                  <a:pt x="381000" y="25400"/>
                </a:lnTo>
                <a:lnTo>
                  <a:pt x="382986" y="35262"/>
                </a:lnTo>
                <a:lnTo>
                  <a:pt x="388413" y="43338"/>
                </a:lnTo>
                <a:lnTo>
                  <a:pt x="396484" y="48795"/>
                </a:lnTo>
                <a:lnTo>
                  <a:pt x="406400" y="50800"/>
                </a:lnTo>
                <a:lnTo>
                  <a:pt x="416262" y="48795"/>
                </a:lnTo>
                <a:lnTo>
                  <a:pt x="424338" y="43338"/>
                </a:lnTo>
                <a:lnTo>
                  <a:pt x="429795" y="35262"/>
                </a:lnTo>
                <a:lnTo>
                  <a:pt x="431800" y="25400"/>
                </a:lnTo>
                <a:lnTo>
                  <a:pt x="429795" y="15484"/>
                </a:lnTo>
                <a:lnTo>
                  <a:pt x="424338" y="7413"/>
                </a:lnTo>
                <a:lnTo>
                  <a:pt x="416262" y="1986"/>
                </a:lnTo>
                <a:lnTo>
                  <a:pt x="406400" y="0"/>
                </a:lnTo>
                <a:close/>
              </a:path>
              <a:path w="685800" h="50800">
                <a:moveTo>
                  <a:pt x="533400" y="0"/>
                </a:moveTo>
                <a:lnTo>
                  <a:pt x="523484" y="1986"/>
                </a:lnTo>
                <a:lnTo>
                  <a:pt x="515413" y="7413"/>
                </a:lnTo>
                <a:lnTo>
                  <a:pt x="509986" y="15484"/>
                </a:lnTo>
                <a:lnTo>
                  <a:pt x="508000" y="25400"/>
                </a:lnTo>
                <a:lnTo>
                  <a:pt x="509986" y="35262"/>
                </a:lnTo>
                <a:lnTo>
                  <a:pt x="515413" y="43338"/>
                </a:lnTo>
                <a:lnTo>
                  <a:pt x="523484" y="48795"/>
                </a:lnTo>
                <a:lnTo>
                  <a:pt x="533400" y="50800"/>
                </a:lnTo>
                <a:lnTo>
                  <a:pt x="543262" y="48795"/>
                </a:lnTo>
                <a:lnTo>
                  <a:pt x="551338" y="43338"/>
                </a:lnTo>
                <a:lnTo>
                  <a:pt x="556795" y="35262"/>
                </a:lnTo>
                <a:lnTo>
                  <a:pt x="558800" y="25400"/>
                </a:lnTo>
                <a:lnTo>
                  <a:pt x="556795" y="15484"/>
                </a:lnTo>
                <a:lnTo>
                  <a:pt x="551338" y="7413"/>
                </a:lnTo>
                <a:lnTo>
                  <a:pt x="543262" y="1986"/>
                </a:lnTo>
                <a:lnTo>
                  <a:pt x="533400" y="0"/>
                </a:lnTo>
                <a:close/>
              </a:path>
              <a:path w="685800" h="50800">
                <a:moveTo>
                  <a:pt x="660400" y="0"/>
                </a:moveTo>
                <a:lnTo>
                  <a:pt x="650484" y="1986"/>
                </a:lnTo>
                <a:lnTo>
                  <a:pt x="642413" y="7413"/>
                </a:lnTo>
                <a:lnTo>
                  <a:pt x="636986" y="15484"/>
                </a:lnTo>
                <a:lnTo>
                  <a:pt x="635000" y="25400"/>
                </a:lnTo>
                <a:lnTo>
                  <a:pt x="636986" y="35262"/>
                </a:lnTo>
                <a:lnTo>
                  <a:pt x="642413" y="43338"/>
                </a:lnTo>
                <a:lnTo>
                  <a:pt x="650484" y="48795"/>
                </a:lnTo>
                <a:lnTo>
                  <a:pt x="660400" y="50800"/>
                </a:lnTo>
                <a:lnTo>
                  <a:pt x="670262" y="48795"/>
                </a:lnTo>
                <a:lnTo>
                  <a:pt x="678338" y="43338"/>
                </a:lnTo>
                <a:lnTo>
                  <a:pt x="683795" y="35262"/>
                </a:lnTo>
                <a:lnTo>
                  <a:pt x="685800" y="25400"/>
                </a:lnTo>
                <a:lnTo>
                  <a:pt x="683795" y="15484"/>
                </a:lnTo>
                <a:lnTo>
                  <a:pt x="678338" y="7413"/>
                </a:lnTo>
                <a:lnTo>
                  <a:pt x="670262" y="1986"/>
                </a:lnTo>
                <a:lnTo>
                  <a:pt x="660400" y="0"/>
                </a:lnTo>
                <a:close/>
              </a:path>
            </a:pathLst>
          </a:custGeom>
          <a:solidFill>
            <a:srgbClr val="F57E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6293928" y="3604583"/>
            <a:ext cx="685800" cy="50800"/>
          </a:xfrm>
          <a:custGeom>
            <a:avLst/>
            <a:gdLst/>
            <a:ahLst/>
            <a:cxnLst/>
            <a:rect l="l" t="t" r="r" b="b"/>
            <a:pathLst>
              <a:path w="685800" h="50800">
                <a:moveTo>
                  <a:pt x="25400" y="0"/>
                </a:moveTo>
                <a:lnTo>
                  <a:pt x="15532" y="1986"/>
                </a:lnTo>
                <a:lnTo>
                  <a:pt x="7456" y="7413"/>
                </a:lnTo>
                <a:lnTo>
                  <a:pt x="2002" y="15484"/>
                </a:lnTo>
                <a:lnTo>
                  <a:pt x="0" y="25400"/>
                </a:lnTo>
                <a:lnTo>
                  <a:pt x="2002" y="35262"/>
                </a:lnTo>
                <a:lnTo>
                  <a:pt x="7456" y="43338"/>
                </a:lnTo>
                <a:lnTo>
                  <a:pt x="15532" y="48795"/>
                </a:lnTo>
                <a:lnTo>
                  <a:pt x="25400" y="50800"/>
                </a:lnTo>
                <a:lnTo>
                  <a:pt x="35310" y="48795"/>
                </a:lnTo>
                <a:lnTo>
                  <a:pt x="43381" y="43338"/>
                </a:lnTo>
                <a:lnTo>
                  <a:pt x="48811" y="35262"/>
                </a:lnTo>
                <a:lnTo>
                  <a:pt x="50800" y="25400"/>
                </a:lnTo>
                <a:lnTo>
                  <a:pt x="48811" y="15484"/>
                </a:lnTo>
                <a:lnTo>
                  <a:pt x="43381" y="7413"/>
                </a:lnTo>
                <a:lnTo>
                  <a:pt x="35310" y="1986"/>
                </a:lnTo>
                <a:lnTo>
                  <a:pt x="25400" y="0"/>
                </a:lnTo>
                <a:close/>
              </a:path>
              <a:path w="685800" h="50800">
                <a:moveTo>
                  <a:pt x="152400" y="0"/>
                </a:moveTo>
                <a:lnTo>
                  <a:pt x="142532" y="1986"/>
                </a:lnTo>
                <a:lnTo>
                  <a:pt x="134456" y="7413"/>
                </a:lnTo>
                <a:lnTo>
                  <a:pt x="129002" y="15484"/>
                </a:lnTo>
                <a:lnTo>
                  <a:pt x="127000" y="25400"/>
                </a:lnTo>
                <a:lnTo>
                  <a:pt x="129002" y="35262"/>
                </a:lnTo>
                <a:lnTo>
                  <a:pt x="134456" y="43338"/>
                </a:lnTo>
                <a:lnTo>
                  <a:pt x="142532" y="48795"/>
                </a:lnTo>
                <a:lnTo>
                  <a:pt x="152400" y="50800"/>
                </a:lnTo>
                <a:lnTo>
                  <a:pt x="162310" y="48795"/>
                </a:lnTo>
                <a:lnTo>
                  <a:pt x="170381" y="43338"/>
                </a:lnTo>
                <a:lnTo>
                  <a:pt x="175811" y="35262"/>
                </a:lnTo>
                <a:lnTo>
                  <a:pt x="177800" y="25400"/>
                </a:lnTo>
                <a:lnTo>
                  <a:pt x="175811" y="15484"/>
                </a:lnTo>
                <a:lnTo>
                  <a:pt x="170381" y="7413"/>
                </a:lnTo>
                <a:lnTo>
                  <a:pt x="162310" y="1986"/>
                </a:lnTo>
                <a:lnTo>
                  <a:pt x="152400" y="0"/>
                </a:lnTo>
                <a:close/>
              </a:path>
              <a:path w="685800" h="50800">
                <a:moveTo>
                  <a:pt x="279400" y="0"/>
                </a:moveTo>
                <a:lnTo>
                  <a:pt x="269532" y="1986"/>
                </a:lnTo>
                <a:lnTo>
                  <a:pt x="261456" y="7413"/>
                </a:lnTo>
                <a:lnTo>
                  <a:pt x="256002" y="15484"/>
                </a:lnTo>
                <a:lnTo>
                  <a:pt x="254000" y="25400"/>
                </a:lnTo>
                <a:lnTo>
                  <a:pt x="256002" y="35262"/>
                </a:lnTo>
                <a:lnTo>
                  <a:pt x="261456" y="43338"/>
                </a:lnTo>
                <a:lnTo>
                  <a:pt x="269532" y="48795"/>
                </a:lnTo>
                <a:lnTo>
                  <a:pt x="279400" y="50800"/>
                </a:lnTo>
                <a:lnTo>
                  <a:pt x="289310" y="48795"/>
                </a:lnTo>
                <a:lnTo>
                  <a:pt x="297381" y="43338"/>
                </a:lnTo>
                <a:lnTo>
                  <a:pt x="302811" y="35262"/>
                </a:lnTo>
                <a:lnTo>
                  <a:pt x="304800" y="25400"/>
                </a:lnTo>
                <a:lnTo>
                  <a:pt x="302811" y="15484"/>
                </a:lnTo>
                <a:lnTo>
                  <a:pt x="297381" y="7413"/>
                </a:lnTo>
                <a:lnTo>
                  <a:pt x="289310" y="1986"/>
                </a:lnTo>
                <a:lnTo>
                  <a:pt x="279400" y="0"/>
                </a:lnTo>
                <a:close/>
              </a:path>
              <a:path w="685800" h="50800">
                <a:moveTo>
                  <a:pt x="406400" y="0"/>
                </a:moveTo>
                <a:lnTo>
                  <a:pt x="396532" y="1986"/>
                </a:lnTo>
                <a:lnTo>
                  <a:pt x="388456" y="7413"/>
                </a:lnTo>
                <a:lnTo>
                  <a:pt x="383002" y="15484"/>
                </a:lnTo>
                <a:lnTo>
                  <a:pt x="381000" y="25400"/>
                </a:lnTo>
                <a:lnTo>
                  <a:pt x="383002" y="35262"/>
                </a:lnTo>
                <a:lnTo>
                  <a:pt x="388456" y="43338"/>
                </a:lnTo>
                <a:lnTo>
                  <a:pt x="396532" y="48795"/>
                </a:lnTo>
                <a:lnTo>
                  <a:pt x="406400" y="50800"/>
                </a:lnTo>
                <a:lnTo>
                  <a:pt x="416310" y="48795"/>
                </a:lnTo>
                <a:lnTo>
                  <a:pt x="424381" y="43338"/>
                </a:lnTo>
                <a:lnTo>
                  <a:pt x="429811" y="35262"/>
                </a:lnTo>
                <a:lnTo>
                  <a:pt x="431800" y="25400"/>
                </a:lnTo>
                <a:lnTo>
                  <a:pt x="429811" y="15484"/>
                </a:lnTo>
                <a:lnTo>
                  <a:pt x="424381" y="7413"/>
                </a:lnTo>
                <a:lnTo>
                  <a:pt x="416310" y="1986"/>
                </a:lnTo>
                <a:lnTo>
                  <a:pt x="406400" y="0"/>
                </a:lnTo>
                <a:close/>
              </a:path>
              <a:path w="685800" h="50800">
                <a:moveTo>
                  <a:pt x="533400" y="0"/>
                </a:moveTo>
                <a:lnTo>
                  <a:pt x="523532" y="1986"/>
                </a:lnTo>
                <a:lnTo>
                  <a:pt x="515456" y="7413"/>
                </a:lnTo>
                <a:lnTo>
                  <a:pt x="510002" y="15484"/>
                </a:lnTo>
                <a:lnTo>
                  <a:pt x="508000" y="25400"/>
                </a:lnTo>
                <a:lnTo>
                  <a:pt x="510002" y="35262"/>
                </a:lnTo>
                <a:lnTo>
                  <a:pt x="515456" y="43338"/>
                </a:lnTo>
                <a:lnTo>
                  <a:pt x="523532" y="48795"/>
                </a:lnTo>
                <a:lnTo>
                  <a:pt x="533400" y="50800"/>
                </a:lnTo>
                <a:lnTo>
                  <a:pt x="543310" y="48795"/>
                </a:lnTo>
                <a:lnTo>
                  <a:pt x="551381" y="43338"/>
                </a:lnTo>
                <a:lnTo>
                  <a:pt x="556811" y="35262"/>
                </a:lnTo>
                <a:lnTo>
                  <a:pt x="558800" y="25400"/>
                </a:lnTo>
                <a:lnTo>
                  <a:pt x="556811" y="15484"/>
                </a:lnTo>
                <a:lnTo>
                  <a:pt x="551381" y="7413"/>
                </a:lnTo>
                <a:lnTo>
                  <a:pt x="543310" y="1986"/>
                </a:lnTo>
                <a:lnTo>
                  <a:pt x="533400" y="0"/>
                </a:lnTo>
                <a:close/>
              </a:path>
              <a:path w="685800" h="50800">
                <a:moveTo>
                  <a:pt x="660400" y="0"/>
                </a:moveTo>
                <a:lnTo>
                  <a:pt x="650532" y="1986"/>
                </a:lnTo>
                <a:lnTo>
                  <a:pt x="642456" y="7413"/>
                </a:lnTo>
                <a:lnTo>
                  <a:pt x="637002" y="15484"/>
                </a:lnTo>
                <a:lnTo>
                  <a:pt x="635000" y="25400"/>
                </a:lnTo>
                <a:lnTo>
                  <a:pt x="637002" y="35262"/>
                </a:lnTo>
                <a:lnTo>
                  <a:pt x="642456" y="43338"/>
                </a:lnTo>
                <a:lnTo>
                  <a:pt x="650532" y="48795"/>
                </a:lnTo>
                <a:lnTo>
                  <a:pt x="660400" y="50800"/>
                </a:lnTo>
                <a:lnTo>
                  <a:pt x="670310" y="48795"/>
                </a:lnTo>
                <a:lnTo>
                  <a:pt x="678381" y="43338"/>
                </a:lnTo>
                <a:lnTo>
                  <a:pt x="683811" y="35262"/>
                </a:lnTo>
                <a:lnTo>
                  <a:pt x="685800" y="25400"/>
                </a:lnTo>
                <a:lnTo>
                  <a:pt x="683811" y="15484"/>
                </a:lnTo>
                <a:lnTo>
                  <a:pt x="678381" y="7413"/>
                </a:lnTo>
                <a:lnTo>
                  <a:pt x="670310" y="1986"/>
                </a:lnTo>
                <a:lnTo>
                  <a:pt x="660400" y="0"/>
                </a:lnTo>
                <a:close/>
              </a:path>
            </a:pathLst>
          </a:custGeom>
          <a:solidFill>
            <a:srgbClr val="F57E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3818122" y="5553546"/>
            <a:ext cx="685800" cy="50800"/>
          </a:xfrm>
          <a:custGeom>
            <a:avLst/>
            <a:gdLst/>
            <a:ahLst/>
            <a:cxnLst/>
            <a:rect l="l" t="t" r="r" b="b"/>
            <a:pathLst>
              <a:path w="685800" h="50800">
                <a:moveTo>
                  <a:pt x="25400" y="0"/>
                </a:moveTo>
                <a:lnTo>
                  <a:pt x="15484" y="1986"/>
                </a:lnTo>
                <a:lnTo>
                  <a:pt x="7413" y="7413"/>
                </a:lnTo>
                <a:lnTo>
                  <a:pt x="1986" y="15484"/>
                </a:lnTo>
                <a:lnTo>
                  <a:pt x="0" y="25400"/>
                </a:lnTo>
                <a:lnTo>
                  <a:pt x="1986" y="35262"/>
                </a:lnTo>
                <a:lnTo>
                  <a:pt x="7413" y="43338"/>
                </a:lnTo>
                <a:lnTo>
                  <a:pt x="15484" y="48795"/>
                </a:lnTo>
                <a:lnTo>
                  <a:pt x="25400" y="50800"/>
                </a:lnTo>
                <a:lnTo>
                  <a:pt x="35262" y="48795"/>
                </a:lnTo>
                <a:lnTo>
                  <a:pt x="43338" y="43338"/>
                </a:lnTo>
                <a:lnTo>
                  <a:pt x="48795" y="35262"/>
                </a:lnTo>
                <a:lnTo>
                  <a:pt x="50800" y="25400"/>
                </a:lnTo>
                <a:lnTo>
                  <a:pt x="48795" y="15484"/>
                </a:lnTo>
                <a:lnTo>
                  <a:pt x="43338" y="7413"/>
                </a:lnTo>
                <a:lnTo>
                  <a:pt x="35262" y="1986"/>
                </a:lnTo>
                <a:lnTo>
                  <a:pt x="25400" y="0"/>
                </a:lnTo>
                <a:close/>
              </a:path>
              <a:path w="685800" h="50800">
                <a:moveTo>
                  <a:pt x="152400" y="0"/>
                </a:moveTo>
                <a:lnTo>
                  <a:pt x="142484" y="1986"/>
                </a:lnTo>
                <a:lnTo>
                  <a:pt x="134413" y="7413"/>
                </a:lnTo>
                <a:lnTo>
                  <a:pt x="128986" y="15484"/>
                </a:lnTo>
                <a:lnTo>
                  <a:pt x="127000" y="25400"/>
                </a:lnTo>
                <a:lnTo>
                  <a:pt x="128986" y="35262"/>
                </a:lnTo>
                <a:lnTo>
                  <a:pt x="134413" y="43338"/>
                </a:lnTo>
                <a:lnTo>
                  <a:pt x="142484" y="48795"/>
                </a:lnTo>
                <a:lnTo>
                  <a:pt x="152400" y="50800"/>
                </a:lnTo>
                <a:lnTo>
                  <a:pt x="162262" y="48795"/>
                </a:lnTo>
                <a:lnTo>
                  <a:pt x="170338" y="43338"/>
                </a:lnTo>
                <a:lnTo>
                  <a:pt x="175795" y="35262"/>
                </a:lnTo>
                <a:lnTo>
                  <a:pt x="177800" y="25400"/>
                </a:lnTo>
                <a:lnTo>
                  <a:pt x="175795" y="15484"/>
                </a:lnTo>
                <a:lnTo>
                  <a:pt x="170338" y="7413"/>
                </a:lnTo>
                <a:lnTo>
                  <a:pt x="162262" y="1986"/>
                </a:lnTo>
                <a:lnTo>
                  <a:pt x="152400" y="0"/>
                </a:lnTo>
                <a:close/>
              </a:path>
              <a:path w="685800" h="50800">
                <a:moveTo>
                  <a:pt x="279400" y="0"/>
                </a:moveTo>
                <a:lnTo>
                  <a:pt x="269484" y="1986"/>
                </a:lnTo>
                <a:lnTo>
                  <a:pt x="261413" y="7413"/>
                </a:lnTo>
                <a:lnTo>
                  <a:pt x="255986" y="15484"/>
                </a:lnTo>
                <a:lnTo>
                  <a:pt x="254000" y="25400"/>
                </a:lnTo>
                <a:lnTo>
                  <a:pt x="255986" y="35262"/>
                </a:lnTo>
                <a:lnTo>
                  <a:pt x="261413" y="43338"/>
                </a:lnTo>
                <a:lnTo>
                  <a:pt x="269484" y="48795"/>
                </a:lnTo>
                <a:lnTo>
                  <a:pt x="279400" y="50800"/>
                </a:lnTo>
                <a:lnTo>
                  <a:pt x="289262" y="48795"/>
                </a:lnTo>
                <a:lnTo>
                  <a:pt x="297338" y="43338"/>
                </a:lnTo>
                <a:lnTo>
                  <a:pt x="302795" y="35262"/>
                </a:lnTo>
                <a:lnTo>
                  <a:pt x="304800" y="25400"/>
                </a:lnTo>
                <a:lnTo>
                  <a:pt x="302795" y="15484"/>
                </a:lnTo>
                <a:lnTo>
                  <a:pt x="297338" y="7413"/>
                </a:lnTo>
                <a:lnTo>
                  <a:pt x="289262" y="1986"/>
                </a:lnTo>
                <a:lnTo>
                  <a:pt x="279400" y="0"/>
                </a:lnTo>
                <a:close/>
              </a:path>
              <a:path w="685800" h="50800">
                <a:moveTo>
                  <a:pt x="406400" y="0"/>
                </a:moveTo>
                <a:lnTo>
                  <a:pt x="396484" y="1986"/>
                </a:lnTo>
                <a:lnTo>
                  <a:pt x="388413" y="7413"/>
                </a:lnTo>
                <a:lnTo>
                  <a:pt x="382986" y="15484"/>
                </a:lnTo>
                <a:lnTo>
                  <a:pt x="381000" y="25400"/>
                </a:lnTo>
                <a:lnTo>
                  <a:pt x="382986" y="35262"/>
                </a:lnTo>
                <a:lnTo>
                  <a:pt x="388413" y="43338"/>
                </a:lnTo>
                <a:lnTo>
                  <a:pt x="396484" y="48795"/>
                </a:lnTo>
                <a:lnTo>
                  <a:pt x="406400" y="50800"/>
                </a:lnTo>
                <a:lnTo>
                  <a:pt x="416262" y="48795"/>
                </a:lnTo>
                <a:lnTo>
                  <a:pt x="424338" y="43338"/>
                </a:lnTo>
                <a:lnTo>
                  <a:pt x="429795" y="35262"/>
                </a:lnTo>
                <a:lnTo>
                  <a:pt x="431800" y="25400"/>
                </a:lnTo>
                <a:lnTo>
                  <a:pt x="429795" y="15484"/>
                </a:lnTo>
                <a:lnTo>
                  <a:pt x="424338" y="7413"/>
                </a:lnTo>
                <a:lnTo>
                  <a:pt x="416262" y="1986"/>
                </a:lnTo>
                <a:lnTo>
                  <a:pt x="406400" y="0"/>
                </a:lnTo>
                <a:close/>
              </a:path>
              <a:path w="685800" h="50800">
                <a:moveTo>
                  <a:pt x="533400" y="0"/>
                </a:moveTo>
                <a:lnTo>
                  <a:pt x="523484" y="1986"/>
                </a:lnTo>
                <a:lnTo>
                  <a:pt x="515413" y="7413"/>
                </a:lnTo>
                <a:lnTo>
                  <a:pt x="509986" y="15484"/>
                </a:lnTo>
                <a:lnTo>
                  <a:pt x="508000" y="25400"/>
                </a:lnTo>
                <a:lnTo>
                  <a:pt x="509986" y="35262"/>
                </a:lnTo>
                <a:lnTo>
                  <a:pt x="515413" y="43338"/>
                </a:lnTo>
                <a:lnTo>
                  <a:pt x="523484" y="48795"/>
                </a:lnTo>
                <a:lnTo>
                  <a:pt x="533400" y="50800"/>
                </a:lnTo>
                <a:lnTo>
                  <a:pt x="543262" y="48795"/>
                </a:lnTo>
                <a:lnTo>
                  <a:pt x="551338" y="43338"/>
                </a:lnTo>
                <a:lnTo>
                  <a:pt x="556795" y="35262"/>
                </a:lnTo>
                <a:lnTo>
                  <a:pt x="558800" y="25400"/>
                </a:lnTo>
                <a:lnTo>
                  <a:pt x="556795" y="15484"/>
                </a:lnTo>
                <a:lnTo>
                  <a:pt x="551338" y="7413"/>
                </a:lnTo>
                <a:lnTo>
                  <a:pt x="543262" y="1986"/>
                </a:lnTo>
                <a:lnTo>
                  <a:pt x="533400" y="0"/>
                </a:lnTo>
                <a:close/>
              </a:path>
              <a:path w="685800" h="50800">
                <a:moveTo>
                  <a:pt x="660400" y="0"/>
                </a:moveTo>
                <a:lnTo>
                  <a:pt x="650484" y="1986"/>
                </a:lnTo>
                <a:lnTo>
                  <a:pt x="642413" y="7413"/>
                </a:lnTo>
                <a:lnTo>
                  <a:pt x="636986" y="15484"/>
                </a:lnTo>
                <a:lnTo>
                  <a:pt x="635000" y="25400"/>
                </a:lnTo>
                <a:lnTo>
                  <a:pt x="636986" y="35262"/>
                </a:lnTo>
                <a:lnTo>
                  <a:pt x="642413" y="43338"/>
                </a:lnTo>
                <a:lnTo>
                  <a:pt x="650484" y="48795"/>
                </a:lnTo>
                <a:lnTo>
                  <a:pt x="660400" y="50800"/>
                </a:lnTo>
                <a:lnTo>
                  <a:pt x="670262" y="48795"/>
                </a:lnTo>
                <a:lnTo>
                  <a:pt x="678338" y="43338"/>
                </a:lnTo>
                <a:lnTo>
                  <a:pt x="683795" y="35262"/>
                </a:lnTo>
                <a:lnTo>
                  <a:pt x="685800" y="25400"/>
                </a:lnTo>
                <a:lnTo>
                  <a:pt x="683795" y="15484"/>
                </a:lnTo>
                <a:lnTo>
                  <a:pt x="678338" y="7413"/>
                </a:lnTo>
                <a:lnTo>
                  <a:pt x="670262" y="1986"/>
                </a:lnTo>
                <a:lnTo>
                  <a:pt x="660400" y="0"/>
                </a:lnTo>
                <a:close/>
              </a:path>
            </a:pathLst>
          </a:custGeom>
          <a:solidFill>
            <a:srgbClr val="00AE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6293928" y="5553546"/>
            <a:ext cx="685800" cy="50800"/>
          </a:xfrm>
          <a:custGeom>
            <a:avLst/>
            <a:gdLst/>
            <a:ahLst/>
            <a:cxnLst/>
            <a:rect l="l" t="t" r="r" b="b"/>
            <a:pathLst>
              <a:path w="685800" h="50800">
                <a:moveTo>
                  <a:pt x="25400" y="0"/>
                </a:moveTo>
                <a:lnTo>
                  <a:pt x="15532" y="1986"/>
                </a:lnTo>
                <a:lnTo>
                  <a:pt x="7456" y="7413"/>
                </a:lnTo>
                <a:lnTo>
                  <a:pt x="2002" y="15484"/>
                </a:lnTo>
                <a:lnTo>
                  <a:pt x="0" y="25400"/>
                </a:lnTo>
                <a:lnTo>
                  <a:pt x="2002" y="35262"/>
                </a:lnTo>
                <a:lnTo>
                  <a:pt x="7456" y="43338"/>
                </a:lnTo>
                <a:lnTo>
                  <a:pt x="15532" y="48795"/>
                </a:lnTo>
                <a:lnTo>
                  <a:pt x="25400" y="50800"/>
                </a:lnTo>
                <a:lnTo>
                  <a:pt x="35310" y="48795"/>
                </a:lnTo>
                <a:lnTo>
                  <a:pt x="43381" y="43338"/>
                </a:lnTo>
                <a:lnTo>
                  <a:pt x="48811" y="35262"/>
                </a:lnTo>
                <a:lnTo>
                  <a:pt x="50800" y="25400"/>
                </a:lnTo>
                <a:lnTo>
                  <a:pt x="48811" y="15484"/>
                </a:lnTo>
                <a:lnTo>
                  <a:pt x="43381" y="7413"/>
                </a:lnTo>
                <a:lnTo>
                  <a:pt x="35310" y="1986"/>
                </a:lnTo>
                <a:lnTo>
                  <a:pt x="25400" y="0"/>
                </a:lnTo>
                <a:close/>
              </a:path>
              <a:path w="685800" h="50800">
                <a:moveTo>
                  <a:pt x="152400" y="0"/>
                </a:moveTo>
                <a:lnTo>
                  <a:pt x="142532" y="1986"/>
                </a:lnTo>
                <a:lnTo>
                  <a:pt x="134456" y="7413"/>
                </a:lnTo>
                <a:lnTo>
                  <a:pt x="129002" y="15484"/>
                </a:lnTo>
                <a:lnTo>
                  <a:pt x="127000" y="25400"/>
                </a:lnTo>
                <a:lnTo>
                  <a:pt x="129002" y="35262"/>
                </a:lnTo>
                <a:lnTo>
                  <a:pt x="134456" y="43338"/>
                </a:lnTo>
                <a:lnTo>
                  <a:pt x="142532" y="48795"/>
                </a:lnTo>
                <a:lnTo>
                  <a:pt x="152400" y="50800"/>
                </a:lnTo>
                <a:lnTo>
                  <a:pt x="162310" y="48795"/>
                </a:lnTo>
                <a:lnTo>
                  <a:pt x="170381" y="43338"/>
                </a:lnTo>
                <a:lnTo>
                  <a:pt x="175811" y="35262"/>
                </a:lnTo>
                <a:lnTo>
                  <a:pt x="177800" y="25400"/>
                </a:lnTo>
                <a:lnTo>
                  <a:pt x="175811" y="15484"/>
                </a:lnTo>
                <a:lnTo>
                  <a:pt x="170381" y="7413"/>
                </a:lnTo>
                <a:lnTo>
                  <a:pt x="162310" y="1986"/>
                </a:lnTo>
                <a:lnTo>
                  <a:pt x="152400" y="0"/>
                </a:lnTo>
                <a:close/>
              </a:path>
              <a:path w="685800" h="50800">
                <a:moveTo>
                  <a:pt x="279400" y="0"/>
                </a:moveTo>
                <a:lnTo>
                  <a:pt x="269532" y="1986"/>
                </a:lnTo>
                <a:lnTo>
                  <a:pt x="261456" y="7413"/>
                </a:lnTo>
                <a:lnTo>
                  <a:pt x="256002" y="15484"/>
                </a:lnTo>
                <a:lnTo>
                  <a:pt x="254000" y="25400"/>
                </a:lnTo>
                <a:lnTo>
                  <a:pt x="256002" y="35262"/>
                </a:lnTo>
                <a:lnTo>
                  <a:pt x="261456" y="43338"/>
                </a:lnTo>
                <a:lnTo>
                  <a:pt x="269532" y="48795"/>
                </a:lnTo>
                <a:lnTo>
                  <a:pt x="279400" y="50800"/>
                </a:lnTo>
                <a:lnTo>
                  <a:pt x="289310" y="48795"/>
                </a:lnTo>
                <a:lnTo>
                  <a:pt x="297381" y="43338"/>
                </a:lnTo>
                <a:lnTo>
                  <a:pt x="302811" y="35262"/>
                </a:lnTo>
                <a:lnTo>
                  <a:pt x="304800" y="25400"/>
                </a:lnTo>
                <a:lnTo>
                  <a:pt x="302811" y="15484"/>
                </a:lnTo>
                <a:lnTo>
                  <a:pt x="297381" y="7413"/>
                </a:lnTo>
                <a:lnTo>
                  <a:pt x="289310" y="1986"/>
                </a:lnTo>
                <a:lnTo>
                  <a:pt x="279400" y="0"/>
                </a:lnTo>
                <a:close/>
              </a:path>
              <a:path w="685800" h="50800">
                <a:moveTo>
                  <a:pt x="406400" y="0"/>
                </a:moveTo>
                <a:lnTo>
                  <a:pt x="396532" y="1986"/>
                </a:lnTo>
                <a:lnTo>
                  <a:pt x="388456" y="7413"/>
                </a:lnTo>
                <a:lnTo>
                  <a:pt x="383002" y="15484"/>
                </a:lnTo>
                <a:lnTo>
                  <a:pt x="381000" y="25400"/>
                </a:lnTo>
                <a:lnTo>
                  <a:pt x="383002" y="35262"/>
                </a:lnTo>
                <a:lnTo>
                  <a:pt x="388456" y="43338"/>
                </a:lnTo>
                <a:lnTo>
                  <a:pt x="396532" y="48795"/>
                </a:lnTo>
                <a:lnTo>
                  <a:pt x="406400" y="50800"/>
                </a:lnTo>
                <a:lnTo>
                  <a:pt x="416310" y="48795"/>
                </a:lnTo>
                <a:lnTo>
                  <a:pt x="424381" y="43338"/>
                </a:lnTo>
                <a:lnTo>
                  <a:pt x="429811" y="35262"/>
                </a:lnTo>
                <a:lnTo>
                  <a:pt x="431800" y="25400"/>
                </a:lnTo>
                <a:lnTo>
                  <a:pt x="429811" y="15484"/>
                </a:lnTo>
                <a:lnTo>
                  <a:pt x="424381" y="7413"/>
                </a:lnTo>
                <a:lnTo>
                  <a:pt x="416310" y="1986"/>
                </a:lnTo>
                <a:lnTo>
                  <a:pt x="406400" y="0"/>
                </a:lnTo>
                <a:close/>
              </a:path>
              <a:path w="685800" h="50800">
                <a:moveTo>
                  <a:pt x="533400" y="0"/>
                </a:moveTo>
                <a:lnTo>
                  <a:pt x="523532" y="1986"/>
                </a:lnTo>
                <a:lnTo>
                  <a:pt x="515456" y="7413"/>
                </a:lnTo>
                <a:lnTo>
                  <a:pt x="510002" y="15484"/>
                </a:lnTo>
                <a:lnTo>
                  <a:pt x="508000" y="25400"/>
                </a:lnTo>
                <a:lnTo>
                  <a:pt x="510002" y="35262"/>
                </a:lnTo>
                <a:lnTo>
                  <a:pt x="515456" y="43338"/>
                </a:lnTo>
                <a:lnTo>
                  <a:pt x="523532" y="48795"/>
                </a:lnTo>
                <a:lnTo>
                  <a:pt x="533400" y="50800"/>
                </a:lnTo>
                <a:lnTo>
                  <a:pt x="543310" y="48795"/>
                </a:lnTo>
                <a:lnTo>
                  <a:pt x="551381" y="43338"/>
                </a:lnTo>
                <a:lnTo>
                  <a:pt x="556811" y="35262"/>
                </a:lnTo>
                <a:lnTo>
                  <a:pt x="558800" y="25400"/>
                </a:lnTo>
                <a:lnTo>
                  <a:pt x="556811" y="15484"/>
                </a:lnTo>
                <a:lnTo>
                  <a:pt x="551381" y="7413"/>
                </a:lnTo>
                <a:lnTo>
                  <a:pt x="543310" y="1986"/>
                </a:lnTo>
                <a:lnTo>
                  <a:pt x="533400" y="0"/>
                </a:lnTo>
                <a:close/>
              </a:path>
              <a:path w="685800" h="50800">
                <a:moveTo>
                  <a:pt x="660400" y="0"/>
                </a:moveTo>
                <a:lnTo>
                  <a:pt x="650532" y="1986"/>
                </a:lnTo>
                <a:lnTo>
                  <a:pt x="642456" y="7413"/>
                </a:lnTo>
                <a:lnTo>
                  <a:pt x="637002" y="15484"/>
                </a:lnTo>
                <a:lnTo>
                  <a:pt x="635000" y="25400"/>
                </a:lnTo>
                <a:lnTo>
                  <a:pt x="637002" y="35262"/>
                </a:lnTo>
                <a:lnTo>
                  <a:pt x="642456" y="43338"/>
                </a:lnTo>
                <a:lnTo>
                  <a:pt x="650532" y="48795"/>
                </a:lnTo>
                <a:lnTo>
                  <a:pt x="660400" y="50800"/>
                </a:lnTo>
                <a:lnTo>
                  <a:pt x="670310" y="48795"/>
                </a:lnTo>
                <a:lnTo>
                  <a:pt x="678381" y="43338"/>
                </a:lnTo>
                <a:lnTo>
                  <a:pt x="683811" y="35262"/>
                </a:lnTo>
                <a:lnTo>
                  <a:pt x="685800" y="25400"/>
                </a:lnTo>
                <a:lnTo>
                  <a:pt x="683811" y="15484"/>
                </a:lnTo>
                <a:lnTo>
                  <a:pt x="678381" y="7413"/>
                </a:lnTo>
                <a:lnTo>
                  <a:pt x="670310" y="1986"/>
                </a:lnTo>
                <a:lnTo>
                  <a:pt x="660400" y="0"/>
                </a:lnTo>
                <a:close/>
              </a:path>
            </a:pathLst>
          </a:custGeom>
          <a:solidFill>
            <a:srgbClr val="00AEE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2" name="図 41" descr="アイコン&#10;&#10;自動的に生成された説明">
            <a:extLst>
              <a:ext uri="{FF2B5EF4-FFF2-40B4-BE49-F238E27FC236}">
                <a16:creationId xmlns:a16="http://schemas.microsoft.com/office/drawing/2014/main" id="{436CEEC6-E297-64DA-0AC7-A2578EF74D6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bg1">
                <a:lumMod val="6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91" t="4107" r="13788" b="10601"/>
          <a:stretch/>
        </p:blipFill>
        <p:spPr>
          <a:xfrm>
            <a:off x="3807847" y="1910359"/>
            <a:ext cx="1199515" cy="1374774"/>
          </a:xfrm>
          <a:prstGeom prst="rect">
            <a:avLst/>
          </a:prstGeom>
        </p:spPr>
      </p:pic>
      <p:sp>
        <p:nvSpPr>
          <p:cNvPr id="43" name="object 2">
            <a:extLst>
              <a:ext uri="{FF2B5EF4-FFF2-40B4-BE49-F238E27FC236}">
                <a16:creationId xmlns:a16="http://schemas.microsoft.com/office/drawing/2014/main" id="{4E0D8162-3B88-048C-2714-A416198FD254}"/>
              </a:ext>
            </a:extLst>
          </p:cNvPr>
          <p:cNvSpPr txBox="1"/>
          <p:nvPr/>
        </p:nvSpPr>
        <p:spPr>
          <a:xfrm>
            <a:off x="187895" y="4978614"/>
            <a:ext cx="3188970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ja-JP" altLang="en-US" sz="900" spc="50">
                <a:solidFill>
                  <a:srgbClr val="231F20"/>
                </a:solidFill>
                <a:latin typeface="YuGothic Medium"/>
                <a:cs typeface="YuGothic Medium"/>
              </a:rPr>
              <a:t>テキストが入ります。テキストが入ります。テキストが入ります。テキストが入ります。テキストが入ります。</a:t>
            </a:r>
            <a:endParaRPr lang="ja-JP" altLang="en-US" sz="900">
              <a:latin typeface="YuGothic Medium"/>
              <a:cs typeface="YuGothic Medium"/>
            </a:endParaRPr>
          </a:p>
        </p:txBody>
      </p:sp>
      <p:sp>
        <p:nvSpPr>
          <p:cNvPr id="44" name="object 2">
            <a:extLst>
              <a:ext uri="{FF2B5EF4-FFF2-40B4-BE49-F238E27FC236}">
                <a16:creationId xmlns:a16="http://schemas.microsoft.com/office/drawing/2014/main" id="{56F4E14D-4CC6-9110-E59C-8FB4A12D3359}"/>
              </a:ext>
            </a:extLst>
          </p:cNvPr>
          <p:cNvSpPr txBox="1"/>
          <p:nvPr/>
        </p:nvSpPr>
        <p:spPr>
          <a:xfrm>
            <a:off x="187895" y="6934735"/>
            <a:ext cx="3188970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ja-JP" altLang="en-US" sz="900" spc="50">
                <a:solidFill>
                  <a:srgbClr val="231F20"/>
                </a:solidFill>
                <a:latin typeface="YuGothic Medium"/>
                <a:cs typeface="YuGothic Medium"/>
              </a:rPr>
              <a:t>テキストが入ります。テキストが入ります。テキストが入ります。テキストが入ります。テキストが入ります。</a:t>
            </a:r>
            <a:endParaRPr lang="ja-JP" altLang="en-US" sz="900">
              <a:latin typeface="YuGothic Medium"/>
              <a:cs typeface="YuGothic Medium"/>
            </a:endParaRPr>
          </a:p>
        </p:txBody>
      </p:sp>
      <p:pic>
        <p:nvPicPr>
          <p:cNvPr id="51" name="図 50" descr="アイコン&#10;&#10;自動的に生成された説明">
            <a:extLst>
              <a:ext uri="{FF2B5EF4-FFF2-40B4-BE49-F238E27FC236}">
                <a16:creationId xmlns:a16="http://schemas.microsoft.com/office/drawing/2014/main" id="{7460C1C1-10B4-4FB3-59DD-1119A5927B2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bg1">
                <a:lumMod val="6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91" t="4107" r="13788" b="10601"/>
          <a:stretch/>
        </p:blipFill>
        <p:spPr>
          <a:xfrm>
            <a:off x="3807847" y="3866480"/>
            <a:ext cx="1199515" cy="1374774"/>
          </a:xfrm>
          <a:prstGeom prst="rect">
            <a:avLst/>
          </a:prstGeom>
        </p:spPr>
      </p:pic>
      <p:pic>
        <p:nvPicPr>
          <p:cNvPr id="52" name="図 51" descr="アイコン&#10;&#10;自動的に生成された説明">
            <a:extLst>
              <a:ext uri="{FF2B5EF4-FFF2-40B4-BE49-F238E27FC236}">
                <a16:creationId xmlns:a16="http://schemas.microsoft.com/office/drawing/2014/main" id="{6985A256-9EEB-262F-B1CA-D54DBD65071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bg1">
                <a:lumMod val="6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91" t="4107" r="13788" b="10601"/>
          <a:stretch/>
        </p:blipFill>
        <p:spPr>
          <a:xfrm>
            <a:off x="3807847" y="5811026"/>
            <a:ext cx="1199515" cy="1374774"/>
          </a:xfrm>
          <a:prstGeom prst="rect">
            <a:avLst/>
          </a:prstGeom>
        </p:spPr>
      </p:pic>
      <p:pic>
        <p:nvPicPr>
          <p:cNvPr id="56" name="図 55" descr="アイコン&#10;&#10;自動的に生成された説明">
            <a:extLst>
              <a:ext uri="{FF2B5EF4-FFF2-40B4-BE49-F238E27FC236}">
                <a16:creationId xmlns:a16="http://schemas.microsoft.com/office/drawing/2014/main" id="{D084F02B-0223-79C6-4C59-118FBA602FD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bg1">
                <a:lumMod val="6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7" t="16628" r="3907" b="18211"/>
          <a:stretch/>
        </p:blipFill>
        <p:spPr>
          <a:xfrm>
            <a:off x="200596" y="3866158"/>
            <a:ext cx="1517650" cy="1050290"/>
          </a:xfrm>
          <a:prstGeom prst="rect">
            <a:avLst/>
          </a:prstGeom>
        </p:spPr>
      </p:pic>
      <p:pic>
        <p:nvPicPr>
          <p:cNvPr id="57" name="図 56" descr="アイコン&#10;&#10;自動的に生成された説明">
            <a:extLst>
              <a:ext uri="{FF2B5EF4-FFF2-40B4-BE49-F238E27FC236}">
                <a16:creationId xmlns:a16="http://schemas.microsoft.com/office/drawing/2014/main" id="{20D917E1-05F1-E68A-C6E9-4B6E4A5CFF9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bg1">
                <a:lumMod val="6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7" t="16628" r="3907" b="18211"/>
          <a:stretch/>
        </p:blipFill>
        <p:spPr>
          <a:xfrm>
            <a:off x="1838896" y="3866158"/>
            <a:ext cx="1517650" cy="1050290"/>
          </a:xfrm>
          <a:prstGeom prst="rect">
            <a:avLst/>
          </a:prstGeom>
        </p:spPr>
      </p:pic>
      <p:pic>
        <p:nvPicPr>
          <p:cNvPr id="58" name="図 57" descr="アイコン&#10;&#10;自動的に生成された説明">
            <a:extLst>
              <a:ext uri="{FF2B5EF4-FFF2-40B4-BE49-F238E27FC236}">
                <a16:creationId xmlns:a16="http://schemas.microsoft.com/office/drawing/2014/main" id="{5EACE8E2-1DFC-4289-44D3-34B8B93AFD8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bg1">
                <a:lumMod val="6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7" t="16628" r="3907" b="18211"/>
          <a:stretch/>
        </p:blipFill>
        <p:spPr>
          <a:xfrm>
            <a:off x="200596" y="5809258"/>
            <a:ext cx="1517650" cy="1050290"/>
          </a:xfrm>
          <a:prstGeom prst="rect">
            <a:avLst/>
          </a:prstGeom>
        </p:spPr>
      </p:pic>
      <p:pic>
        <p:nvPicPr>
          <p:cNvPr id="59" name="図 58" descr="アイコン&#10;&#10;自動的に生成された説明">
            <a:extLst>
              <a:ext uri="{FF2B5EF4-FFF2-40B4-BE49-F238E27FC236}">
                <a16:creationId xmlns:a16="http://schemas.microsoft.com/office/drawing/2014/main" id="{740FF6D4-2A15-2825-89DB-0600951AED0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bg1">
                <a:lumMod val="6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7" t="16628" r="3907" b="18211"/>
          <a:stretch/>
        </p:blipFill>
        <p:spPr>
          <a:xfrm>
            <a:off x="1838896" y="5809258"/>
            <a:ext cx="1517650" cy="1050290"/>
          </a:xfrm>
          <a:prstGeom prst="rect">
            <a:avLst/>
          </a:prstGeom>
        </p:spPr>
      </p:pic>
      <p:sp>
        <p:nvSpPr>
          <p:cNvPr id="65" name="object 32">
            <a:extLst>
              <a:ext uri="{FF2B5EF4-FFF2-40B4-BE49-F238E27FC236}">
                <a16:creationId xmlns:a16="http://schemas.microsoft.com/office/drawing/2014/main" id="{733C89DE-E343-458E-530B-DDE976969837}"/>
              </a:ext>
            </a:extLst>
          </p:cNvPr>
          <p:cNvSpPr txBox="1"/>
          <p:nvPr/>
        </p:nvSpPr>
        <p:spPr>
          <a:xfrm>
            <a:off x="4721938" y="3507214"/>
            <a:ext cx="1356360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ja-JP" altLang="en-US" sz="1400" b="1" spc="-110">
                <a:solidFill>
                  <a:srgbClr val="F67E1F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Bold"/>
              </a:rPr>
              <a:t>テキスト</a:t>
            </a:r>
            <a:endParaRPr lang="ja-JP" altLang="en-US" sz="1400" b="1" dirty="0">
              <a:solidFill>
                <a:srgbClr val="F67E1F"/>
              </a:solidFill>
              <a:latin typeface="Yu Gothic" panose="020B0400000000000000" pitchFamily="34" charset="-128"/>
              <a:ea typeface="Yu Gothic" panose="020B0400000000000000" pitchFamily="34" charset="-128"/>
              <a:cs typeface="YuGothic Bold"/>
            </a:endParaRPr>
          </a:p>
        </p:txBody>
      </p:sp>
      <p:sp>
        <p:nvSpPr>
          <p:cNvPr id="66" name="object 32">
            <a:extLst>
              <a:ext uri="{FF2B5EF4-FFF2-40B4-BE49-F238E27FC236}">
                <a16:creationId xmlns:a16="http://schemas.microsoft.com/office/drawing/2014/main" id="{0CD2D49C-192E-6169-BCC1-78EFBD42044A}"/>
              </a:ext>
            </a:extLst>
          </p:cNvPr>
          <p:cNvSpPr txBox="1"/>
          <p:nvPr/>
        </p:nvSpPr>
        <p:spPr>
          <a:xfrm>
            <a:off x="4721938" y="1559468"/>
            <a:ext cx="1356360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ja-JP" altLang="en-US" sz="1400" b="1" spc="-110">
                <a:solidFill>
                  <a:srgbClr val="37B549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Bold"/>
              </a:rPr>
              <a:t>テキスト</a:t>
            </a:r>
            <a:endParaRPr sz="1400" b="1" dirty="0">
              <a:solidFill>
                <a:srgbClr val="37B549"/>
              </a:solidFill>
              <a:latin typeface="Yu Gothic" panose="020B0400000000000000" pitchFamily="34" charset="-128"/>
              <a:ea typeface="Yu Gothic" panose="020B0400000000000000" pitchFamily="34" charset="-128"/>
              <a:cs typeface="YuGothic Bold"/>
            </a:endParaRPr>
          </a:p>
        </p:txBody>
      </p:sp>
      <p:sp>
        <p:nvSpPr>
          <p:cNvPr id="67" name="object 28">
            <a:extLst>
              <a:ext uri="{FF2B5EF4-FFF2-40B4-BE49-F238E27FC236}">
                <a16:creationId xmlns:a16="http://schemas.microsoft.com/office/drawing/2014/main" id="{96BDA9E2-954B-70BD-7141-8B2F29E515A9}"/>
              </a:ext>
            </a:extLst>
          </p:cNvPr>
          <p:cNvSpPr txBox="1"/>
          <p:nvPr/>
        </p:nvSpPr>
        <p:spPr>
          <a:xfrm>
            <a:off x="5117609" y="3866619"/>
            <a:ext cx="1932305" cy="127214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ja-JP" altLang="en-US" sz="900" spc="50">
                <a:solidFill>
                  <a:srgbClr val="231F20"/>
                </a:solidFill>
                <a:latin typeface="YuGothic Medium"/>
                <a:cs typeface="YuGothic Medium"/>
              </a:rPr>
              <a:t>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</a:t>
            </a:r>
            <a:endParaRPr lang="ja-JP" altLang="en-US" sz="900">
              <a:latin typeface="YuGothic Medium"/>
              <a:cs typeface="YuGothic Medium"/>
            </a:endParaRPr>
          </a:p>
          <a:p>
            <a:pPr marL="12700">
              <a:spcBef>
                <a:spcPts val="100"/>
              </a:spcBef>
            </a:pPr>
            <a:r>
              <a:rPr lang="ja-JP" altLang="en-US" sz="900" spc="50">
                <a:solidFill>
                  <a:srgbClr val="231F20"/>
                </a:solidFill>
                <a:latin typeface="YuGothic Medium"/>
                <a:cs typeface="YuGothic Medium"/>
              </a:rPr>
              <a:t>テキストが入ります。テキストが入ります。テキストが入ります。</a:t>
            </a:r>
            <a:endParaRPr lang="ja-JP" altLang="en-US" sz="900">
              <a:latin typeface="YuGothic Medium"/>
              <a:cs typeface="YuGothic Medium"/>
            </a:endParaRPr>
          </a:p>
        </p:txBody>
      </p:sp>
      <p:sp>
        <p:nvSpPr>
          <p:cNvPr id="68" name="object 28">
            <a:extLst>
              <a:ext uri="{FF2B5EF4-FFF2-40B4-BE49-F238E27FC236}">
                <a16:creationId xmlns:a16="http://schemas.microsoft.com/office/drawing/2014/main" id="{04CCD6E7-D21E-E35F-63F6-BECB15A7CE52}"/>
              </a:ext>
            </a:extLst>
          </p:cNvPr>
          <p:cNvSpPr txBox="1"/>
          <p:nvPr/>
        </p:nvSpPr>
        <p:spPr>
          <a:xfrm>
            <a:off x="5117609" y="1911439"/>
            <a:ext cx="1932305" cy="127214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ja-JP" altLang="en-US" sz="900" spc="50">
                <a:solidFill>
                  <a:srgbClr val="231F20"/>
                </a:solidFill>
                <a:latin typeface="YuGothic Medium"/>
                <a:cs typeface="YuGothic Medium"/>
              </a:rPr>
              <a:t>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</a:t>
            </a:r>
            <a:endParaRPr lang="ja-JP" altLang="en-US" sz="900">
              <a:latin typeface="YuGothic Medium"/>
              <a:cs typeface="YuGothic Medium"/>
            </a:endParaRPr>
          </a:p>
          <a:p>
            <a:pPr marL="12700">
              <a:spcBef>
                <a:spcPts val="100"/>
              </a:spcBef>
            </a:pPr>
            <a:r>
              <a:rPr lang="ja-JP" altLang="en-US" sz="900" spc="50">
                <a:solidFill>
                  <a:srgbClr val="231F20"/>
                </a:solidFill>
                <a:latin typeface="YuGothic Medium"/>
                <a:cs typeface="YuGothic Medium"/>
              </a:rPr>
              <a:t>テキストが入ります。テキストが入ります。テキストが入ります。</a:t>
            </a:r>
            <a:endParaRPr lang="ja-JP" altLang="en-US" sz="900">
              <a:latin typeface="YuGothic Medium"/>
              <a:cs typeface="YuGothic Medium"/>
            </a:endParaRPr>
          </a:p>
        </p:txBody>
      </p:sp>
      <p:sp>
        <p:nvSpPr>
          <p:cNvPr id="69" name="テキスト ボックス 68">
            <a:extLst>
              <a:ext uri="{FF2B5EF4-FFF2-40B4-BE49-F238E27FC236}">
                <a16:creationId xmlns:a16="http://schemas.microsoft.com/office/drawing/2014/main" id="{F43F7E0C-76B8-FCCE-BB8F-D0CE1EB35385}"/>
              </a:ext>
            </a:extLst>
          </p:cNvPr>
          <p:cNvSpPr txBox="1"/>
          <p:nvPr/>
        </p:nvSpPr>
        <p:spPr>
          <a:xfrm>
            <a:off x="146050" y="200025"/>
            <a:ext cx="70866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600" b="1" spc="-150">
                <a:solidFill>
                  <a:srgbClr val="FFFF00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テキストが入ります。テキストが入ります。</a:t>
            </a:r>
          </a:p>
        </p:txBody>
      </p:sp>
      <p:sp>
        <p:nvSpPr>
          <p:cNvPr id="70" name="テキスト ボックス 69">
            <a:extLst>
              <a:ext uri="{FF2B5EF4-FFF2-40B4-BE49-F238E27FC236}">
                <a16:creationId xmlns:a16="http://schemas.microsoft.com/office/drawing/2014/main" id="{CF4448A4-56D2-27A3-904A-34C952947796}"/>
              </a:ext>
            </a:extLst>
          </p:cNvPr>
          <p:cNvSpPr txBox="1"/>
          <p:nvPr/>
        </p:nvSpPr>
        <p:spPr>
          <a:xfrm>
            <a:off x="146050" y="671513"/>
            <a:ext cx="70866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600" b="1" spc="-150">
                <a:solidFill>
                  <a:srgbClr val="FFFF00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テキストが入ります。テキストが入ります。</a:t>
            </a:r>
          </a:p>
        </p:txBody>
      </p:sp>
      <p:sp>
        <p:nvSpPr>
          <p:cNvPr id="79" name="テキスト ボックス 78">
            <a:extLst>
              <a:ext uri="{FF2B5EF4-FFF2-40B4-BE49-F238E27FC236}">
                <a16:creationId xmlns:a16="http://schemas.microsoft.com/office/drawing/2014/main" id="{23E30799-A6CE-85B3-6BA0-E210127F8AE1}"/>
              </a:ext>
            </a:extLst>
          </p:cNvPr>
          <p:cNvSpPr txBox="1"/>
          <p:nvPr/>
        </p:nvSpPr>
        <p:spPr>
          <a:xfrm>
            <a:off x="7219477" y="1513967"/>
            <a:ext cx="461665" cy="52034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ja-JP" altLang="en-US" b="1">
                <a:solidFill>
                  <a:srgbClr val="0070C0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テキストが入りますテキストが入ります</a:t>
            </a:r>
          </a:p>
        </p:txBody>
      </p:sp>
      <p:sp>
        <p:nvSpPr>
          <p:cNvPr id="80" name="テキスト ボックス 79">
            <a:extLst>
              <a:ext uri="{FF2B5EF4-FFF2-40B4-BE49-F238E27FC236}">
                <a16:creationId xmlns:a16="http://schemas.microsoft.com/office/drawing/2014/main" id="{CD9D1673-B7C8-91B0-D542-D5531DF6E970}"/>
              </a:ext>
            </a:extLst>
          </p:cNvPr>
          <p:cNvSpPr txBox="1"/>
          <p:nvPr/>
        </p:nvSpPr>
        <p:spPr>
          <a:xfrm>
            <a:off x="7539806" y="1868624"/>
            <a:ext cx="677108" cy="52034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ja-JP" altLang="en-US" sz="3200" b="1">
                <a:solidFill>
                  <a:srgbClr val="0070C0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テキストが入ります</a:t>
            </a:r>
          </a:p>
        </p:txBody>
      </p:sp>
      <p:pic>
        <p:nvPicPr>
          <p:cNvPr id="133" name="図 132">
            <a:extLst>
              <a:ext uri="{FF2B5EF4-FFF2-40B4-BE49-F238E27FC236}">
                <a16:creationId xmlns:a16="http://schemas.microsoft.com/office/drawing/2014/main" id="{5E817FFC-780F-2600-EA38-9A72C16A94C9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bg1">
                <a:lumMod val="6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74" r="23274"/>
          <a:stretch/>
        </p:blipFill>
        <p:spPr>
          <a:xfrm>
            <a:off x="7539807" y="-11547"/>
            <a:ext cx="3153594" cy="3792972"/>
          </a:xfrm>
          <a:custGeom>
            <a:avLst/>
            <a:gdLst>
              <a:gd name="connsiteX0" fmla="*/ 3118095 w 3118095"/>
              <a:gd name="connsiteY0" fmla="*/ 0 h 3776544"/>
              <a:gd name="connsiteX1" fmla="*/ 3118095 w 3118095"/>
              <a:gd name="connsiteY1" fmla="*/ 3776544 h 3776544"/>
              <a:gd name="connsiteX2" fmla="*/ 1494677 w 3118095"/>
              <a:gd name="connsiteY2" fmla="*/ 3776544 h 3776544"/>
              <a:gd name="connsiteX3" fmla="*/ 0 w 3118095"/>
              <a:gd name="connsiteY3" fmla="*/ 8259 h 3776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18095" h="3776544">
                <a:moveTo>
                  <a:pt x="3118095" y="0"/>
                </a:moveTo>
                <a:lnTo>
                  <a:pt x="3118095" y="3776544"/>
                </a:lnTo>
                <a:lnTo>
                  <a:pt x="1494677" y="3776544"/>
                </a:lnTo>
                <a:lnTo>
                  <a:pt x="0" y="8259"/>
                </a:lnTo>
                <a:close/>
              </a:path>
            </a:pathLst>
          </a:custGeom>
        </p:spPr>
      </p:pic>
      <p:pic>
        <p:nvPicPr>
          <p:cNvPr id="138" name="図 137">
            <a:extLst>
              <a:ext uri="{FF2B5EF4-FFF2-40B4-BE49-F238E27FC236}">
                <a16:creationId xmlns:a16="http://schemas.microsoft.com/office/drawing/2014/main" id="{1F8CA839-4ED6-9398-C34A-1874F3443A79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bg1">
                <a:lumMod val="6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18" r="22618"/>
          <a:stretch/>
        </p:blipFill>
        <p:spPr>
          <a:xfrm>
            <a:off x="7490777" y="3775385"/>
            <a:ext cx="3208546" cy="3802185"/>
          </a:xfrm>
          <a:custGeom>
            <a:avLst/>
            <a:gdLst>
              <a:gd name="connsiteX0" fmla="*/ 1494677 w 3075704"/>
              <a:gd name="connsiteY0" fmla="*/ 0 h 3776432"/>
              <a:gd name="connsiteX1" fmla="*/ 3075704 w 3075704"/>
              <a:gd name="connsiteY1" fmla="*/ 0 h 3776432"/>
              <a:gd name="connsiteX2" fmla="*/ 3075704 w 3075704"/>
              <a:gd name="connsiteY2" fmla="*/ 3776432 h 3776432"/>
              <a:gd name="connsiteX3" fmla="*/ 0 w 3075704"/>
              <a:gd name="connsiteY3" fmla="*/ 3768285 h 3776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75704" h="3776432">
                <a:moveTo>
                  <a:pt x="1494677" y="0"/>
                </a:moveTo>
                <a:lnTo>
                  <a:pt x="3075704" y="0"/>
                </a:lnTo>
                <a:lnTo>
                  <a:pt x="3075704" y="3776432"/>
                </a:lnTo>
                <a:lnTo>
                  <a:pt x="0" y="3768285"/>
                </a:lnTo>
                <a:close/>
              </a:path>
            </a:pathLst>
          </a:cu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1164</TotalTime>
  <Words>253</Words>
  <Application>Microsoft Macintosh PowerPoint</Application>
  <PresentationFormat>ユーザー設定</PresentationFormat>
  <Paragraphs>19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YuGothic Bold</vt:lpstr>
      <vt:lpstr>YuGothic Medium</vt:lpstr>
      <vt:lpstr>游ゴシック</vt:lpstr>
      <vt:lpstr>游ゴシック</vt:lpstr>
      <vt:lpstr>游ゴシック Light</vt:lpstr>
      <vt:lpstr>Arial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pamphlet_014_ura_A4</dc:title>
  <cp:lastModifiedBy>春樹 富永</cp:lastModifiedBy>
  <cp:revision>8</cp:revision>
  <dcterms:created xsi:type="dcterms:W3CDTF">2024-12-23T08:38:58Z</dcterms:created>
  <dcterms:modified xsi:type="dcterms:W3CDTF">2024-12-24T04:03:30Z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2024-12-23T00:00:00Z</vt:filetime>
  </property>
  <property fmtid="{D5CDD505-2E9C-101B-9397-08002B2CF9AE}" pid="3" name="Creator">
    <vt:lpwstr>Adobe Illustrator 28.6 (Macintosh)</vt:lpwstr>
  </property>
  <property fmtid="{D5CDD505-2E9C-101B-9397-08002B2CF9AE}" pid="4" name="LastSaved">
    <vt:filetime>2024-12-23T00:00:00Z</vt:filetime>
  </property>
  <property fmtid="{D5CDD505-2E9C-101B-9397-08002B2CF9AE}" pid="5" name="Producer">
    <vt:lpwstr>Adobe PDF library 17.00</vt:lpwstr>
  </property>
</Properties>
</file>