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9" r:id="rId1"/>
  </p:sldMasterIdLst>
  <p:notesMasterIdLst>
    <p:notesMasterId r:id="rId3"/>
  </p:notes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4" userDrawn="1">
          <p15:clr>
            <a:srgbClr val="A4A3A4"/>
          </p15:clr>
        </p15:guide>
        <p15:guide id="2" pos="4472" userDrawn="1">
          <p15:clr>
            <a:srgbClr val="A4A3A4"/>
          </p15:clr>
        </p15:guide>
        <p15:guide id="3" pos="2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AEEF"/>
    <a:srgbClr val="F78B3C"/>
    <a:srgbClr val="37B5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8"/>
    <p:restoredTop sz="94658"/>
  </p:normalViewPr>
  <p:slideViewPr>
    <p:cSldViewPr>
      <p:cViewPr>
        <p:scale>
          <a:sx n="93" d="100"/>
          <a:sy n="93" d="100"/>
        </p:scale>
        <p:origin x="4496" y="2240"/>
      </p:cViewPr>
      <p:guideLst>
        <p:guide orient="horz" pos="4764"/>
        <p:guide pos="4472"/>
        <p:guide pos="22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A52E7-0EC5-5E43-99BF-6D52A5DA7F5B}" type="datetimeFigureOut">
              <a:rPr kumimoji="1" lang="ja-JP" altLang="en-US" smtClean="0"/>
              <a:t>2024/12/23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AAB26-8ED7-9F49-BE65-F7FA9ABAE2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171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AAB26-8ED7-9F49-BE65-F7FA9ABAE26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4626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0C04705-D880-2608-A32A-03BED41266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7717"/>
            <a:ext cx="8020050" cy="2632992"/>
          </a:xfrm>
        </p:spPr>
        <p:txBody>
          <a:bodyPr anchor="b"/>
          <a:lstStyle>
            <a:lvl1pPr algn="ctr">
              <a:defRPr sz="5263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5D8F8EF-B83B-24E9-676B-4036F1A01D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2247"/>
            <a:ext cx="8020050" cy="1825938"/>
          </a:xfrm>
        </p:spPr>
        <p:txBody>
          <a:bodyPr/>
          <a:lstStyle>
            <a:lvl1pPr marL="0" indent="0" algn="ctr">
              <a:buNone/>
              <a:defRPr sz="2105"/>
            </a:lvl1pPr>
            <a:lvl2pPr marL="401010" indent="0" algn="ctr">
              <a:buNone/>
              <a:defRPr sz="1754"/>
            </a:lvl2pPr>
            <a:lvl3pPr marL="802020" indent="0" algn="ctr">
              <a:buNone/>
              <a:defRPr sz="1579"/>
            </a:lvl3pPr>
            <a:lvl4pPr marL="1203030" indent="0" algn="ctr">
              <a:buNone/>
              <a:defRPr sz="1403"/>
            </a:lvl4pPr>
            <a:lvl5pPr marL="1604040" indent="0" algn="ctr">
              <a:buNone/>
              <a:defRPr sz="1403"/>
            </a:lvl5pPr>
            <a:lvl6pPr marL="2005051" indent="0" algn="ctr">
              <a:buNone/>
              <a:defRPr sz="1403"/>
            </a:lvl6pPr>
            <a:lvl7pPr marL="2406061" indent="0" algn="ctr">
              <a:buNone/>
              <a:defRPr sz="1403"/>
            </a:lvl7pPr>
            <a:lvl8pPr marL="2807071" indent="0" algn="ctr">
              <a:buNone/>
              <a:defRPr sz="1403"/>
            </a:lvl8pPr>
            <a:lvl9pPr marL="3208081" indent="0" algn="ctr">
              <a:buNone/>
              <a:defRPr sz="1403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DB0F310-C25F-F602-9542-EDBB7DCCE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A6EC62-CDC1-0087-BE6F-4EDEE8A9A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2823D49-D796-A20E-B3E4-773C5AF6D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78720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A4C9D8-7C4A-453E-A378-36359B123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F92F183-D2CF-98EF-53AE-6C16603B1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1F31AD2-4780-AFA3-31E4-07E2020F2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49E5DF-D211-2852-4DD3-BDF5BDE1C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3A093D-A57C-08C7-5239-7DBACB367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156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F7D9081-52E1-E354-2DAF-8D92645D0C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2465" y="402652"/>
            <a:ext cx="2305764" cy="640916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F18BB7B-3EAE-7611-4F10-9C0499A39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171" y="402652"/>
            <a:ext cx="6783626" cy="640916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B105FBF-BD9D-D5E0-3539-4349F2100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8292B4-8E7A-3C4C-FCC4-FF998B1D5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95FF55-4B7B-59E9-46EE-658E137B0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91393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24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702076-8E2B-9584-9F74-2E062B11F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706389F-1A28-DFA1-FF5F-2B059FD6B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CA3635-747D-0BA7-F87A-A5CBE4110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FE904-AEF7-4698-0D12-043DCBC6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FA079C9-9411-DEB2-5A78-EC390DBDD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3807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6C062F-5EA7-FDCA-C828-18EAAD4AF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602" y="1885462"/>
            <a:ext cx="9223058" cy="3145935"/>
          </a:xfrm>
        </p:spPr>
        <p:txBody>
          <a:bodyPr anchor="b"/>
          <a:lstStyle>
            <a:lvl1pPr>
              <a:defRPr sz="5263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79470FA-E3BB-EAAE-2192-D0575BDA8E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602" y="5061158"/>
            <a:ext cx="9223058" cy="1654373"/>
          </a:xfrm>
        </p:spPr>
        <p:txBody>
          <a:bodyPr/>
          <a:lstStyle>
            <a:lvl1pPr marL="0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1pPr>
            <a:lvl2pPr marL="401010" indent="0">
              <a:buNone/>
              <a:defRPr sz="1754">
                <a:solidFill>
                  <a:schemeClr val="tx1">
                    <a:tint val="82000"/>
                  </a:schemeClr>
                </a:solidFill>
              </a:defRPr>
            </a:lvl2pPr>
            <a:lvl3pPr marL="802020" indent="0">
              <a:buNone/>
              <a:defRPr sz="1579">
                <a:solidFill>
                  <a:schemeClr val="tx1">
                    <a:tint val="82000"/>
                  </a:schemeClr>
                </a:solidFill>
              </a:defRPr>
            </a:lvl3pPr>
            <a:lvl4pPr marL="1203030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4pPr>
            <a:lvl5pPr marL="1604040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5pPr>
            <a:lvl6pPr marL="200505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6pPr>
            <a:lvl7pPr marL="240606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7pPr>
            <a:lvl8pPr marL="280707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8pPr>
            <a:lvl9pPr marL="320808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9D90565-81AA-B536-EFC8-D96509F56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BAA7161-D510-B108-9D17-943798D04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CAFAA9-5DFB-C930-7C98-FE89048EB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07809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7FDBCF-5838-FAF9-86FC-703274DAF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31428E8-3245-05AB-BFF5-62465ADC1A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171" y="2013259"/>
            <a:ext cx="4544695" cy="4798559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9334BDD-A6D8-2E2B-1144-3ADA460AAA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3534" y="2013259"/>
            <a:ext cx="4544695" cy="4798559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1791B9F-068D-4FCB-ACDC-091201AE7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F881919-9052-4041-EEE7-FFF9F9403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C753852-82FA-4E0F-DA4F-49416CF5C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4790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65C6B1-2B83-CF9B-5215-B0ECA22E9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402652"/>
            <a:ext cx="9223058" cy="146180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C564E7B-268D-1F17-4BF3-C1DDB31D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565" y="1853949"/>
            <a:ext cx="4523809" cy="908592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44CC669-5F44-B619-06FD-4AF8DB106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565" y="2762541"/>
            <a:ext cx="4523809" cy="406328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72EF971-C657-2023-C7F5-6DCD894B25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534" y="1853949"/>
            <a:ext cx="4546088" cy="908592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89234E9-87D0-96DA-D48F-EB759A53E1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534" y="2762541"/>
            <a:ext cx="4546088" cy="406328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BFC9B99-B108-F088-697B-7F2702F69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C69FB84-2A9D-7179-938C-0A98B63E5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CDD96C1-58EF-8FC2-D21E-468CF5A19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57654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427CF1-B28A-BD8C-5E47-0F6D536EB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D1A0A23-FA53-4B11-A98C-9B1D8949D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C04F621-6146-6AA1-4CE4-A56E5612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EA0612-1792-FD3D-A8DD-93D74494E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66995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A439CD5-F9D0-CF0E-AFCF-58E05B633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EC753D6-6F5C-6FB6-DE20-9C6C4EB5A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474E1E-6359-749D-F988-084A4968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35452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85CCBB-C64E-B858-CDF4-CDE24C879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2807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F3AAA60-C7CE-B1D1-82BF-5C21555CA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088" y="1088911"/>
            <a:ext cx="5413534" cy="5374525"/>
          </a:xfrm>
        </p:spPr>
        <p:txBody>
          <a:bodyPr/>
          <a:lstStyle>
            <a:lvl1pPr>
              <a:defRPr sz="2807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C3C4C95-7DF1-B0ED-48BC-0B4E2B517D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403"/>
            </a:lvl1pPr>
            <a:lvl2pPr marL="401010" indent="0">
              <a:buNone/>
              <a:defRPr sz="1228"/>
            </a:lvl2pPr>
            <a:lvl3pPr marL="802020" indent="0">
              <a:buNone/>
              <a:defRPr sz="1053"/>
            </a:lvl3pPr>
            <a:lvl4pPr marL="1203030" indent="0">
              <a:buNone/>
              <a:defRPr sz="877"/>
            </a:lvl4pPr>
            <a:lvl5pPr marL="1604040" indent="0">
              <a:buNone/>
              <a:defRPr sz="877"/>
            </a:lvl5pPr>
            <a:lvl6pPr marL="2005051" indent="0">
              <a:buNone/>
              <a:defRPr sz="877"/>
            </a:lvl6pPr>
            <a:lvl7pPr marL="2406061" indent="0">
              <a:buNone/>
              <a:defRPr sz="877"/>
            </a:lvl7pPr>
            <a:lvl8pPr marL="2807071" indent="0">
              <a:buNone/>
              <a:defRPr sz="877"/>
            </a:lvl8pPr>
            <a:lvl9pPr marL="3208081" indent="0">
              <a:buNone/>
              <a:defRPr sz="87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A440072-F6CE-4F0E-D4A2-A3C87884C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429F75-4B41-99C0-66CE-8E32B900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12DC8CB-AE04-B1E3-93DF-E99A1FAE8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81573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BA39DD-2BA9-D002-726E-AE068AF14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2807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5E33718-EA2E-A611-09C7-A346329C34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088" y="1088911"/>
            <a:ext cx="5413534" cy="5374525"/>
          </a:xfrm>
        </p:spPr>
        <p:txBody>
          <a:bodyPr/>
          <a:lstStyle>
            <a:lvl1pPr marL="0" indent="0">
              <a:buNone/>
              <a:defRPr sz="2807"/>
            </a:lvl1pPr>
            <a:lvl2pPr marL="401010" indent="0">
              <a:buNone/>
              <a:defRPr sz="2456"/>
            </a:lvl2pPr>
            <a:lvl3pPr marL="802020" indent="0">
              <a:buNone/>
              <a:defRPr sz="2105"/>
            </a:lvl3pPr>
            <a:lvl4pPr marL="1203030" indent="0">
              <a:buNone/>
              <a:defRPr sz="1754"/>
            </a:lvl4pPr>
            <a:lvl5pPr marL="1604040" indent="0">
              <a:buNone/>
              <a:defRPr sz="1754"/>
            </a:lvl5pPr>
            <a:lvl6pPr marL="2005051" indent="0">
              <a:buNone/>
              <a:defRPr sz="1754"/>
            </a:lvl6pPr>
            <a:lvl7pPr marL="2406061" indent="0">
              <a:buNone/>
              <a:defRPr sz="1754"/>
            </a:lvl7pPr>
            <a:lvl8pPr marL="2807071" indent="0">
              <a:buNone/>
              <a:defRPr sz="1754"/>
            </a:lvl8pPr>
            <a:lvl9pPr marL="3208081" indent="0">
              <a:buNone/>
              <a:defRPr sz="17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2EDAE8B-B6F5-ED5B-C423-2303F9C156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403"/>
            </a:lvl1pPr>
            <a:lvl2pPr marL="401010" indent="0">
              <a:buNone/>
              <a:defRPr sz="1228"/>
            </a:lvl2pPr>
            <a:lvl3pPr marL="802020" indent="0">
              <a:buNone/>
              <a:defRPr sz="1053"/>
            </a:lvl3pPr>
            <a:lvl4pPr marL="1203030" indent="0">
              <a:buNone/>
              <a:defRPr sz="877"/>
            </a:lvl4pPr>
            <a:lvl5pPr marL="1604040" indent="0">
              <a:buNone/>
              <a:defRPr sz="877"/>
            </a:lvl5pPr>
            <a:lvl6pPr marL="2005051" indent="0">
              <a:buNone/>
              <a:defRPr sz="877"/>
            </a:lvl6pPr>
            <a:lvl7pPr marL="2406061" indent="0">
              <a:buNone/>
              <a:defRPr sz="877"/>
            </a:lvl7pPr>
            <a:lvl8pPr marL="2807071" indent="0">
              <a:buNone/>
              <a:defRPr sz="877"/>
            </a:lvl8pPr>
            <a:lvl9pPr marL="3208081" indent="0">
              <a:buNone/>
              <a:defRPr sz="87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DD45A3F-992B-432D-3916-A4B28E0C0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A7A25D5-CF4B-AA93-C08A-415105F26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BD58BC5-0B6A-6F7F-C372-741AB6E98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59230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E9E2B54-78C0-CB77-B3B9-DDE8AF3CA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652"/>
            <a:ext cx="9223058" cy="1461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C53241-AA54-9077-3DDF-718BC5365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171" y="2013259"/>
            <a:ext cx="9223058" cy="479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396D24-D0E2-D061-418F-5AF08D0E04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171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5AA5E6-DB0F-BC7C-3F69-3AAD5972D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2189" y="7009642"/>
            <a:ext cx="3609023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129655-AA2E-945C-1443-0DFDD525D4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2214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6669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defTabSz="802020" rtl="0" eaLnBrk="1" latinLnBrk="0" hangingPunct="1">
        <a:lnSpc>
          <a:spcPct val="90000"/>
        </a:lnSpc>
        <a:spcBef>
          <a:spcPct val="0"/>
        </a:spcBef>
        <a:buNone/>
        <a:defRPr kumimoji="1" sz="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505" indent="-200505" algn="l" defTabSz="802020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kumimoji="1"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51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52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53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54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55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56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57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58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1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2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03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04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05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06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07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08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10" Type="http://schemas.openxmlformats.org/officeDocument/2006/relationships/image" Target="../media/image6.emf"/><Relationship Id="rId4" Type="http://schemas.openxmlformats.org/officeDocument/2006/relationships/image" Target="../media/image2.emf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図 98">
            <a:extLst>
              <a:ext uri="{FF2B5EF4-FFF2-40B4-BE49-F238E27FC236}">
                <a16:creationId xmlns:a16="http://schemas.microsoft.com/office/drawing/2014/main" id="{A521616A-AA58-A110-6F7F-FA5ED18FC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94" y="0"/>
            <a:ext cx="10720374" cy="7575560"/>
          </a:xfrm>
          <a:prstGeom prst="rect">
            <a:avLst/>
          </a:prstGeom>
        </p:spPr>
      </p:pic>
      <p:pic>
        <p:nvPicPr>
          <p:cNvPr id="98" name="図 97">
            <a:extLst>
              <a:ext uri="{FF2B5EF4-FFF2-40B4-BE49-F238E27FC236}">
                <a16:creationId xmlns:a16="http://schemas.microsoft.com/office/drawing/2014/main" id="{A86969D8-2202-1309-5167-6FDD60A3C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181" y="0"/>
            <a:ext cx="10720374" cy="7575560"/>
          </a:xfrm>
          <a:prstGeom prst="rect">
            <a:avLst/>
          </a:prstGeom>
        </p:spPr>
      </p:pic>
      <p:pic>
        <p:nvPicPr>
          <p:cNvPr id="83" name="図 82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F6DF4A4D-86D1-00C9-B519-D7C7CE5550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1" t="18907" r="1354" b="20460"/>
          <a:stretch/>
        </p:blipFill>
        <p:spPr>
          <a:xfrm>
            <a:off x="7276492" y="545270"/>
            <a:ext cx="3416908" cy="1428432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480085" y="6315772"/>
            <a:ext cx="2823845" cy="738505"/>
            <a:chOff x="7480085" y="6315772"/>
            <a:chExt cx="2823845" cy="738505"/>
          </a:xfrm>
        </p:grpSpPr>
        <p:sp>
          <p:nvSpPr>
            <p:cNvPr id="4" name="object 4"/>
            <p:cNvSpPr/>
            <p:nvPr/>
          </p:nvSpPr>
          <p:spPr>
            <a:xfrm>
              <a:off x="7480085" y="6315772"/>
              <a:ext cx="2823845" cy="738505"/>
            </a:xfrm>
            <a:custGeom>
              <a:avLst/>
              <a:gdLst/>
              <a:ahLst/>
              <a:cxnLst/>
              <a:rect l="l" t="t" r="r" b="b"/>
              <a:pathLst>
                <a:path w="2823845" h="738504">
                  <a:moveTo>
                    <a:pt x="2767558" y="0"/>
                  </a:moveTo>
                  <a:lnTo>
                    <a:pt x="56273" y="0"/>
                  </a:lnTo>
                  <a:lnTo>
                    <a:pt x="34370" y="4420"/>
                  </a:lnTo>
                  <a:lnTo>
                    <a:pt x="16483" y="16478"/>
                  </a:lnTo>
                  <a:lnTo>
                    <a:pt x="4422" y="34365"/>
                  </a:lnTo>
                  <a:lnTo>
                    <a:pt x="0" y="56273"/>
                  </a:lnTo>
                  <a:lnTo>
                    <a:pt x="0" y="681913"/>
                  </a:lnTo>
                  <a:lnTo>
                    <a:pt x="4422" y="703817"/>
                  </a:lnTo>
                  <a:lnTo>
                    <a:pt x="16483" y="721704"/>
                  </a:lnTo>
                  <a:lnTo>
                    <a:pt x="34370" y="733764"/>
                  </a:lnTo>
                  <a:lnTo>
                    <a:pt x="56273" y="738187"/>
                  </a:lnTo>
                  <a:lnTo>
                    <a:pt x="2767558" y="738187"/>
                  </a:lnTo>
                  <a:lnTo>
                    <a:pt x="2789461" y="733764"/>
                  </a:lnTo>
                  <a:lnTo>
                    <a:pt x="2807349" y="721704"/>
                  </a:lnTo>
                  <a:lnTo>
                    <a:pt x="2819409" y="703817"/>
                  </a:lnTo>
                  <a:lnTo>
                    <a:pt x="2823832" y="681913"/>
                  </a:lnTo>
                  <a:lnTo>
                    <a:pt x="2823832" y="56273"/>
                  </a:lnTo>
                  <a:lnTo>
                    <a:pt x="2819409" y="34365"/>
                  </a:lnTo>
                  <a:lnTo>
                    <a:pt x="2807349" y="16478"/>
                  </a:lnTo>
                  <a:lnTo>
                    <a:pt x="2789461" y="4420"/>
                  </a:lnTo>
                  <a:lnTo>
                    <a:pt x="2767558" y="0"/>
                  </a:lnTo>
                  <a:close/>
                </a:path>
              </a:pathLst>
            </a:custGeom>
            <a:solidFill>
              <a:srgbClr val="006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98644" y="6465335"/>
              <a:ext cx="426720" cy="191135"/>
            </a:xfrm>
            <a:custGeom>
              <a:avLst/>
              <a:gdLst/>
              <a:ahLst/>
              <a:cxnLst/>
              <a:rect l="l" t="t" r="r" b="b"/>
              <a:pathLst>
                <a:path w="426720" h="191134">
                  <a:moveTo>
                    <a:pt x="395871" y="0"/>
                  </a:moveTo>
                  <a:lnTo>
                    <a:pt x="30492" y="0"/>
                  </a:lnTo>
                  <a:lnTo>
                    <a:pt x="18623" y="2396"/>
                  </a:lnTo>
                  <a:lnTo>
                    <a:pt x="8931" y="8931"/>
                  </a:lnTo>
                  <a:lnTo>
                    <a:pt x="2396" y="18623"/>
                  </a:lnTo>
                  <a:lnTo>
                    <a:pt x="0" y="30492"/>
                  </a:lnTo>
                  <a:lnTo>
                    <a:pt x="0" y="160312"/>
                  </a:lnTo>
                  <a:lnTo>
                    <a:pt x="2396" y="172181"/>
                  </a:lnTo>
                  <a:lnTo>
                    <a:pt x="8931" y="181873"/>
                  </a:lnTo>
                  <a:lnTo>
                    <a:pt x="18623" y="188408"/>
                  </a:lnTo>
                  <a:lnTo>
                    <a:pt x="30492" y="190804"/>
                  </a:lnTo>
                  <a:lnTo>
                    <a:pt x="395871" y="190804"/>
                  </a:lnTo>
                  <a:lnTo>
                    <a:pt x="407740" y="188408"/>
                  </a:lnTo>
                  <a:lnTo>
                    <a:pt x="417433" y="181873"/>
                  </a:lnTo>
                  <a:lnTo>
                    <a:pt x="423968" y="172181"/>
                  </a:lnTo>
                  <a:lnTo>
                    <a:pt x="426364" y="160312"/>
                  </a:lnTo>
                  <a:lnTo>
                    <a:pt x="426364" y="30492"/>
                  </a:lnTo>
                  <a:lnTo>
                    <a:pt x="423968" y="18623"/>
                  </a:lnTo>
                  <a:lnTo>
                    <a:pt x="417433" y="8931"/>
                  </a:lnTo>
                  <a:lnTo>
                    <a:pt x="407740" y="2396"/>
                  </a:lnTo>
                  <a:lnTo>
                    <a:pt x="3958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353082" y="2342656"/>
            <a:ext cx="254000" cy="939800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5000"/>
              </a:lnSpc>
            </a:pPr>
            <a:r>
              <a:rPr sz="1800" b="1" dirty="0">
                <a:solidFill>
                  <a:srgbClr val="FFFFFF"/>
                </a:solidFill>
                <a:latin typeface="YuGothic Bold"/>
                <a:cs typeface="YuGothic Bold"/>
              </a:rPr>
              <a:t>金属加工</a:t>
            </a:r>
            <a:endParaRPr sz="1800">
              <a:latin typeface="YuGothic Bold"/>
              <a:cs typeface="YuGothic 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384832" y="3708432"/>
            <a:ext cx="190500" cy="1292860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5000"/>
              </a:lnSpc>
            </a:pPr>
            <a:r>
              <a:rPr sz="1300" b="1" dirty="0">
                <a:solidFill>
                  <a:srgbClr val="FFFFFF"/>
                </a:solidFill>
                <a:latin typeface="YuGothic Bold"/>
                <a:cs typeface="YuGothic Bold"/>
              </a:rPr>
              <a:t>設備</a:t>
            </a:r>
            <a:r>
              <a:rPr sz="1300" b="1" spc="-85" dirty="0">
                <a:solidFill>
                  <a:srgbClr val="FFFFFF"/>
                </a:solidFill>
                <a:latin typeface="YuGothic Bold"/>
                <a:cs typeface="YuGothic Bold"/>
              </a:rPr>
              <a:t>メンテナン</a:t>
            </a:r>
            <a:r>
              <a:rPr sz="1300" b="1" dirty="0">
                <a:solidFill>
                  <a:srgbClr val="FFFFFF"/>
                </a:solidFill>
                <a:latin typeface="YuGothic Bold"/>
                <a:cs typeface="YuGothic Bold"/>
              </a:rPr>
              <a:t>ス</a:t>
            </a:r>
            <a:endParaRPr sz="1300">
              <a:latin typeface="YuGothic Bold"/>
              <a:cs typeface="YuGothic 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30691" y="512329"/>
            <a:ext cx="3115945" cy="274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700" b="1" spc="-35">
                <a:solidFill>
                  <a:srgbClr val="0066B3"/>
                </a:solidFill>
                <a:latin typeface="YuGothic Bold"/>
                <a:cs typeface="YuGothic Bold"/>
              </a:rPr>
              <a:t>タイトルが入ります</a:t>
            </a:r>
            <a:endParaRPr sz="1700" dirty="0">
              <a:latin typeface="YuGothic Bold"/>
              <a:cs typeface="YuGothic Bol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6157" y="556381"/>
            <a:ext cx="3094677" cy="243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500" b="1" spc="-85">
                <a:solidFill>
                  <a:srgbClr val="0066B3"/>
                </a:solidFill>
                <a:latin typeface="YuGothic Bold"/>
                <a:cs typeface="YuGothic Bold"/>
              </a:rPr>
              <a:t>タイトルが入ります</a:t>
            </a:r>
            <a:endParaRPr lang="ja-JP" altLang="en-US" sz="1500" dirty="0">
              <a:latin typeface="YuGothic Bold"/>
              <a:cs typeface="YuGothic Bold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3734381" y="6288523"/>
            <a:ext cx="3096895" cy="321945"/>
          </a:xfrm>
          <a:custGeom>
            <a:avLst/>
            <a:gdLst/>
            <a:ahLst/>
            <a:cxnLst/>
            <a:rect l="l" t="t" r="r" b="b"/>
            <a:pathLst>
              <a:path w="3096895" h="321945">
                <a:moveTo>
                  <a:pt x="2935516" y="0"/>
                </a:moveTo>
                <a:lnTo>
                  <a:pt x="160883" y="0"/>
                </a:lnTo>
                <a:lnTo>
                  <a:pt x="118111" y="5747"/>
                </a:lnTo>
                <a:lnTo>
                  <a:pt x="79678" y="21966"/>
                </a:lnTo>
                <a:lnTo>
                  <a:pt x="47118" y="47123"/>
                </a:lnTo>
                <a:lnTo>
                  <a:pt x="21963" y="79684"/>
                </a:lnTo>
                <a:lnTo>
                  <a:pt x="5746" y="118115"/>
                </a:lnTo>
                <a:lnTo>
                  <a:pt x="0" y="160883"/>
                </a:lnTo>
                <a:lnTo>
                  <a:pt x="5746" y="203651"/>
                </a:lnTo>
                <a:lnTo>
                  <a:pt x="21963" y="242082"/>
                </a:lnTo>
                <a:lnTo>
                  <a:pt x="47118" y="274643"/>
                </a:lnTo>
                <a:lnTo>
                  <a:pt x="79678" y="299800"/>
                </a:lnTo>
                <a:lnTo>
                  <a:pt x="118111" y="316019"/>
                </a:lnTo>
                <a:lnTo>
                  <a:pt x="160883" y="321767"/>
                </a:lnTo>
                <a:lnTo>
                  <a:pt x="2935516" y="321767"/>
                </a:lnTo>
                <a:lnTo>
                  <a:pt x="2978283" y="316019"/>
                </a:lnTo>
                <a:lnTo>
                  <a:pt x="3016715" y="299800"/>
                </a:lnTo>
                <a:lnTo>
                  <a:pt x="3049276" y="274643"/>
                </a:lnTo>
                <a:lnTo>
                  <a:pt x="3074433" y="242082"/>
                </a:lnTo>
                <a:lnTo>
                  <a:pt x="3090652" y="203651"/>
                </a:lnTo>
                <a:lnTo>
                  <a:pt x="3096399" y="160883"/>
                </a:lnTo>
                <a:lnTo>
                  <a:pt x="3090652" y="118115"/>
                </a:lnTo>
                <a:lnTo>
                  <a:pt x="3074433" y="79684"/>
                </a:lnTo>
                <a:lnTo>
                  <a:pt x="3049276" y="47123"/>
                </a:lnTo>
                <a:lnTo>
                  <a:pt x="3016715" y="21966"/>
                </a:lnTo>
                <a:lnTo>
                  <a:pt x="2978283" y="5747"/>
                </a:lnTo>
                <a:lnTo>
                  <a:pt x="293551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4144076" y="6332634"/>
            <a:ext cx="22840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400" b="1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</a:t>
            </a:r>
            <a:endParaRPr sz="1400" b="1" dirty="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871019" y="6630469"/>
            <a:ext cx="2847340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850" b="1" baseline="4385" dirty="0">
                <a:solidFill>
                  <a:srgbClr val="0066B3"/>
                </a:solidFill>
                <a:latin typeface="YuGothic Bold"/>
                <a:cs typeface="YuGothic Bold"/>
              </a:rPr>
              <a:t>TEL </a:t>
            </a:r>
            <a:r>
              <a:rPr sz="2700" b="1" dirty="0">
                <a:solidFill>
                  <a:srgbClr val="0066B3"/>
                </a:solidFill>
                <a:latin typeface="YuGothic Bold"/>
                <a:cs typeface="YuGothic Bold"/>
              </a:rPr>
              <a:t>000-000-0000</a:t>
            </a:r>
            <a:endParaRPr sz="2700" dirty="0">
              <a:latin typeface="YuGothic Bold"/>
              <a:cs typeface="YuGothic Bold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619091" y="7044018"/>
            <a:ext cx="163385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0066B3"/>
                </a:solidFill>
                <a:latin typeface="YuGothic Bold"/>
                <a:cs typeface="YuGothic Bold"/>
              </a:rPr>
              <a:t>?????????</a:t>
            </a:r>
            <a:endParaRPr sz="1600" dirty="0">
              <a:latin typeface="YuGothic Bold"/>
              <a:cs typeface="YuGothic Bold"/>
            </a:endParaRPr>
          </a:p>
        </p:txBody>
      </p:sp>
      <p:pic>
        <p:nvPicPr>
          <p:cNvPr id="43" name="object 4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329813" y="7101933"/>
            <a:ext cx="237591" cy="157981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3733685" y="2621533"/>
            <a:ext cx="3115945" cy="319318"/>
          </a:xfrm>
          <a:prstGeom prst="rect">
            <a:avLst/>
          </a:prstGeom>
          <a:solidFill>
            <a:srgbClr val="0066B3"/>
          </a:solidFill>
        </p:spPr>
        <p:txBody>
          <a:bodyPr vert="horz" wrap="square" lIns="0" tIns="57150" rIns="0" bIns="0" rtlCol="0">
            <a:spAutoFit/>
          </a:bodyPr>
          <a:lstStyle/>
          <a:p>
            <a:pPr marL="233679" algn="ctr">
              <a:lnSpc>
                <a:spcPct val="100000"/>
              </a:lnSpc>
              <a:spcBef>
                <a:spcPts val="450"/>
              </a:spcBef>
            </a:pPr>
            <a:endParaRPr sz="1700" dirty="0">
              <a:latin typeface="YuGothic Bold"/>
              <a:cs typeface="YuGothic Bold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720209" y="3065433"/>
            <a:ext cx="3146568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900" b="1">
                <a:solidFill>
                  <a:srgbClr val="0066B3"/>
                </a:solidFill>
                <a:latin typeface="YuGothic Bold"/>
                <a:cs typeface="YuGothic Bold"/>
              </a:rPr>
              <a:t>テキストが入ります。テキストが入ります。</a:t>
            </a:r>
            <a:endParaRPr lang="ja-JP" altLang="en-US" sz="900">
              <a:latin typeface="YuGothic Bold"/>
              <a:cs typeface="YuGothic Bold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06157" y="957284"/>
            <a:ext cx="3084195" cy="7461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9700"/>
              </a:lnSpc>
              <a:spcBef>
                <a:spcPts val="100"/>
              </a:spcBef>
            </a:pPr>
            <a:r>
              <a:rPr lang="ja-JP" altLang="en-US" sz="9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ここにテキストが入ります。ここにテキストが入ります。</a:t>
            </a:r>
            <a:endParaRPr lang="ja-JP" altLang="en-US" sz="9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080" algn="just">
              <a:lnSpc>
                <a:spcPct val="129700"/>
              </a:lnSpc>
              <a:spcBef>
                <a:spcPts val="100"/>
              </a:spcBef>
            </a:pPr>
            <a:r>
              <a:rPr lang="ja-JP" altLang="en-US" sz="9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ここにテキストが入ります。ここにテキストが入ります。ここにテキストが入ります。ここにテキストが入ります。</a:t>
            </a:r>
            <a:endParaRPr lang="ja-JP" altLang="en-US" sz="9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080" algn="just">
              <a:lnSpc>
                <a:spcPct val="129700"/>
              </a:lnSpc>
              <a:spcBef>
                <a:spcPts val="100"/>
              </a:spcBef>
            </a:pPr>
            <a:r>
              <a:rPr lang="ja-JP" altLang="en-US" sz="9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ここにテキストが入ります。ここにテキストが入ります。</a:t>
            </a:r>
            <a:endParaRPr lang="ja-JP" altLang="en-US" sz="9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18851" y="836388"/>
            <a:ext cx="3054350" cy="0"/>
          </a:xfrm>
          <a:custGeom>
            <a:avLst/>
            <a:gdLst/>
            <a:ahLst/>
            <a:cxnLst/>
            <a:rect l="l" t="t" r="r" b="b"/>
            <a:pathLst>
              <a:path w="3054350">
                <a:moveTo>
                  <a:pt x="0" y="0"/>
                </a:moveTo>
                <a:lnTo>
                  <a:pt x="3054299" y="0"/>
                </a:lnTo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18851" y="2005991"/>
            <a:ext cx="3054350" cy="0"/>
          </a:xfrm>
          <a:custGeom>
            <a:avLst/>
            <a:gdLst/>
            <a:ahLst/>
            <a:cxnLst/>
            <a:rect l="l" t="t" r="r" b="b"/>
            <a:pathLst>
              <a:path w="3054350">
                <a:moveTo>
                  <a:pt x="0" y="0"/>
                </a:moveTo>
                <a:lnTo>
                  <a:pt x="3054299" y="0"/>
                </a:lnTo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847669" y="5022764"/>
            <a:ext cx="179705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500" b="1" spc="-85">
                <a:solidFill>
                  <a:srgbClr val="0066B3"/>
                </a:solidFill>
                <a:latin typeface="YuGothic Bold"/>
                <a:cs typeface="YuGothic Bold"/>
              </a:rPr>
              <a:t>タイトルが入ります</a:t>
            </a:r>
            <a:endParaRPr lang="ja-JP" altLang="en-US" sz="1500" dirty="0">
              <a:latin typeface="YuGothic Bold"/>
              <a:cs typeface="YuGothic Bold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306934" y="5442256"/>
            <a:ext cx="1993900" cy="10806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9700"/>
              </a:lnSpc>
              <a:spcBef>
                <a:spcPts val="100"/>
              </a:spcBef>
            </a:pPr>
            <a:r>
              <a:rPr lang="ja-JP" altLang="en-US" sz="9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ここにテキストが入ります。ここにテキストが入ります。ここにテキストが入ります。ここにテキストが入ります。ここにテキストが入ります。ここにテキストが入ります。ここにテキストが入ります。ここにテキストが入ります。</a:t>
            </a:r>
            <a:endParaRPr lang="ja-JP" altLang="en-US" sz="9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18851" y="5321419"/>
            <a:ext cx="3054350" cy="0"/>
          </a:xfrm>
          <a:custGeom>
            <a:avLst/>
            <a:gdLst/>
            <a:ahLst/>
            <a:cxnLst/>
            <a:rect l="l" t="t" r="r" b="b"/>
            <a:pathLst>
              <a:path w="3054350">
                <a:moveTo>
                  <a:pt x="0" y="0"/>
                </a:moveTo>
                <a:lnTo>
                  <a:pt x="3054299" y="0"/>
                </a:lnTo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18855" y="2705738"/>
            <a:ext cx="3054350" cy="523875"/>
          </a:xfrm>
          <a:custGeom>
            <a:avLst/>
            <a:gdLst/>
            <a:ahLst/>
            <a:cxnLst/>
            <a:rect l="l" t="t" r="r" b="b"/>
            <a:pathLst>
              <a:path w="3054350" h="523875">
                <a:moveTo>
                  <a:pt x="2792450" y="0"/>
                </a:moveTo>
                <a:lnTo>
                  <a:pt x="261835" y="0"/>
                </a:lnTo>
                <a:lnTo>
                  <a:pt x="214772" y="4218"/>
                </a:lnTo>
                <a:lnTo>
                  <a:pt x="170475" y="16381"/>
                </a:lnTo>
                <a:lnTo>
                  <a:pt x="129684" y="35749"/>
                </a:lnTo>
                <a:lnTo>
                  <a:pt x="93140" y="61582"/>
                </a:lnTo>
                <a:lnTo>
                  <a:pt x="61582" y="93140"/>
                </a:lnTo>
                <a:lnTo>
                  <a:pt x="35749" y="129684"/>
                </a:lnTo>
                <a:lnTo>
                  <a:pt x="16381" y="170475"/>
                </a:lnTo>
                <a:lnTo>
                  <a:pt x="4218" y="214772"/>
                </a:lnTo>
                <a:lnTo>
                  <a:pt x="0" y="261835"/>
                </a:lnTo>
                <a:lnTo>
                  <a:pt x="4218" y="308903"/>
                </a:lnTo>
                <a:lnTo>
                  <a:pt x="16381" y="353203"/>
                </a:lnTo>
                <a:lnTo>
                  <a:pt x="35749" y="393995"/>
                </a:lnTo>
                <a:lnTo>
                  <a:pt x="61582" y="430541"/>
                </a:lnTo>
                <a:lnTo>
                  <a:pt x="93140" y="462100"/>
                </a:lnTo>
                <a:lnTo>
                  <a:pt x="129684" y="487934"/>
                </a:lnTo>
                <a:lnTo>
                  <a:pt x="170475" y="507302"/>
                </a:lnTo>
                <a:lnTo>
                  <a:pt x="214772" y="519465"/>
                </a:lnTo>
                <a:lnTo>
                  <a:pt x="261835" y="523684"/>
                </a:lnTo>
                <a:lnTo>
                  <a:pt x="2792450" y="523684"/>
                </a:lnTo>
                <a:lnTo>
                  <a:pt x="2839518" y="519465"/>
                </a:lnTo>
                <a:lnTo>
                  <a:pt x="2883818" y="507302"/>
                </a:lnTo>
                <a:lnTo>
                  <a:pt x="2924610" y="487934"/>
                </a:lnTo>
                <a:lnTo>
                  <a:pt x="2961156" y="462100"/>
                </a:lnTo>
                <a:lnTo>
                  <a:pt x="2992715" y="430541"/>
                </a:lnTo>
                <a:lnTo>
                  <a:pt x="3018549" y="393995"/>
                </a:lnTo>
                <a:lnTo>
                  <a:pt x="3037917" y="353203"/>
                </a:lnTo>
                <a:lnTo>
                  <a:pt x="3050080" y="308903"/>
                </a:lnTo>
                <a:lnTo>
                  <a:pt x="3054299" y="261835"/>
                </a:lnTo>
                <a:lnTo>
                  <a:pt x="3050080" y="214772"/>
                </a:lnTo>
                <a:lnTo>
                  <a:pt x="3037917" y="170475"/>
                </a:lnTo>
                <a:lnTo>
                  <a:pt x="3018549" y="129684"/>
                </a:lnTo>
                <a:lnTo>
                  <a:pt x="2992715" y="93140"/>
                </a:lnTo>
                <a:lnTo>
                  <a:pt x="2961156" y="61582"/>
                </a:lnTo>
                <a:lnTo>
                  <a:pt x="2924610" y="35749"/>
                </a:lnTo>
                <a:lnTo>
                  <a:pt x="2883818" y="16381"/>
                </a:lnTo>
                <a:lnTo>
                  <a:pt x="2839518" y="4218"/>
                </a:lnTo>
                <a:lnTo>
                  <a:pt x="279245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217598" y="2329572"/>
            <a:ext cx="305435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500" b="1" spc="-85">
                <a:solidFill>
                  <a:srgbClr val="0066B3"/>
                </a:solidFill>
                <a:latin typeface="YuGothic Bold"/>
                <a:cs typeface="YuGothic Bold"/>
              </a:rPr>
              <a:t>タイトルが入ります</a:t>
            </a:r>
            <a:endParaRPr lang="ja-JP" altLang="en-US" sz="1500" dirty="0">
              <a:latin typeface="YuGothic Bold"/>
              <a:cs typeface="YuGothic Bold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218855" y="3401862"/>
            <a:ext cx="3054350" cy="523875"/>
          </a:xfrm>
          <a:custGeom>
            <a:avLst/>
            <a:gdLst/>
            <a:ahLst/>
            <a:cxnLst/>
            <a:rect l="l" t="t" r="r" b="b"/>
            <a:pathLst>
              <a:path w="3054350" h="523875">
                <a:moveTo>
                  <a:pt x="2792450" y="0"/>
                </a:moveTo>
                <a:lnTo>
                  <a:pt x="261835" y="0"/>
                </a:lnTo>
                <a:lnTo>
                  <a:pt x="214772" y="4218"/>
                </a:lnTo>
                <a:lnTo>
                  <a:pt x="170475" y="16381"/>
                </a:lnTo>
                <a:lnTo>
                  <a:pt x="129684" y="35749"/>
                </a:lnTo>
                <a:lnTo>
                  <a:pt x="93140" y="61582"/>
                </a:lnTo>
                <a:lnTo>
                  <a:pt x="61582" y="93140"/>
                </a:lnTo>
                <a:lnTo>
                  <a:pt x="35749" y="129684"/>
                </a:lnTo>
                <a:lnTo>
                  <a:pt x="16381" y="170475"/>
                </a:lnTo>
                <a:lnTo>
                  <a:pt x="4218" y="214772"/>
                </a:lnTo>
                <a:lnTo>
                  <a:pt x="0" y="261835"/>
                </a:lnTo>
                <a:lnTo>
                  <a:pt x="4218" y="308903"/>
                </a:lnTo>
                <a:lnTo>
                  <a:pt x="16381" y="353203"/>
                </a:lnTo>
                <a:lnTo>
                  <a:pt x="35749" y="393995"/>
                </a:lnTo>
                <a:lnTo>
                  <a:pt x="61582" y="430541"/>
                </a:lnTo>
                <a:lnTo>
                  <a:pt x="93140" y="462100"/>
                </a:lnTo>
                <a:lnTo>
                  <a:pt x="129684" y="487934"/>
                </a:lnTo>
                <a:lnTo>
                  <a:pt x="170475" y="507302"/>
                </a:lnTo>
                <a:lnTo>
                  <a:pt x="214772" y="519465"/>
                </a:lnTo>
                <a:lnTo>
                  <a:pt x="261835" y="523684"/>
                </a:lnTo>
                <a:lnTo>
                  <a:pt x="2792450" y="523684"/>
                </a:lnTo>
                <a:lnTo>
                  <a:pt x="2839518" y="519465"/>
                </a:lnTo>
                <a:lnTo>
                  <a:pt x="2883818" y="507302"/>
                </a:lnTo>
                <a:lnTo>
                  <a:pt x="2924610" y="487934"/>
                </a:lnTo>
                <a:lnTo>
                  <a:pt x="2961156" y="462100"/>
                </a:lnTo>
                <a:lnTo>
                  <a:pt x="2992715" y="430541"/>
                </a:lnTo>
                <a:lnTo>
                  <a:pt x="3018549" y="393995"/>
                </a:lnTo>
                <a:lnTo>
                  <a:pt x="3037917" y="353203"/>
                </a:lnTo>
                <a:lnTo>
                  <a:pt x="3050080" y="308903"/>
                </a:lnTo>
                <a:lnTo>
                  <a:pt x="3054299" y="261835"/>
                </a:lnTo>
                <a:lnTo>
                  <a:pt x="3050080" y="214772"/>
                </a:lnTo>
                <a:lnTo>
                  <a:pt x="3037917" y="170475"/>
                </a:lnTo>
                <a:lnTo>
                  <a:pt x="3018549" y="129684"/>
                </a:lnTo>
                <a:lnTo>
                  <a:pt x="2992715" y="93140"/>
                </a:lnTo>
                <a:lnTo>
                  <a:pt x="2961156" y="61582"/>
                </a:lnTo>
                <a:lnTo>
                  <a:pt x="2924610" y="35749"/>
                </a:lnTo>
                <a:lnTo>
                  <a:pt x="2883818" y="16381"/>
                </a:lnTo>
                <a:lnTo>
                  <a:pt x="2839518" y="4218"/>
                </a:lnTo>
                <a:lnTo>
                  <a:pt x="2792450" y="0"/>
                </a:lnTo>
                <a:close/>
              </a:path>
            </a:pathLst>
          </a:custGeom>
          <a:solidFill>
            <a:srgbClr val="F68B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18855" y="4097987"/>
            <a:ext cx="3054350" cy="523875"/>
          </a:xfrm>
          <a:custGeom>
            <a:avLst/>
            <a:gdLst/>
            <a:ahLst/>
            <a:cxnLst/>
            <a:rect l="l" t="t" r="r" b="b"/>
            <a:pathLst>
              <a:path w="3054350" h="523875">
                <a:moveTo>
                  <a:pt x="2792450" y="0"/>
                </a:moveTo>
                <a:lnTo>
                  <a:pt x="261835" y="0"/>
                </a:lnTo>
                <a:lnTo>
                  <a:pt x="214772" y="4218"/>
                </a:lnTo>
                <a:lnTo>
                  <a:pt x="170475" y="16381"/>
                </a:lnTo>
                <a:lnTo>
                  <a:pt x="129684" y="35749"/>
                </a:lnTo>
                <a:lnTo>
                  <a:pt x="93140" y="61582"/>
                </a:lnTo>
                <a:lnTo>
                  <a:pt x="61582" y="93140"/>
                </a:lnTo>
                <a:lnTo>
                  <a:pt x="35749" y="129684"/>
                </a:lnTo>
                <a:lnTo>
                  <a:pt x="16381" y="170475"/>
                </a:lnTo>
                <a:lnTo>
                  <a:pt x="4218" y="214772"/>
                </a:lnTo>
                <a:lnTo>
                  <a:pt x="0" y="261835"/>
                </a:lnTo>
                <a:lnTo>
                  <a:pt x="4218" y="308903"/>
                </a:lnTo>
                <a:lnTo>
                  <a:pt x="16381" y="353203"/>
                </a:lnTo>
                <a:lnTo>
                  <a:pt x="35749" y="393995"/>
                </a:lnTo>
                <a:lnTo>
                  <a:pt x="61582" y="430541"/>
                </a:lnTo>
                <a:lnTo>
                  <a:pt x="93140" y="462100"/>
                </a:lnTo>
                <a:lnTo>
                  <a:pt x="129684" y="487934"/>
                </a:lnTo>
                <a:lnTo>
                  <a:pt x="170475" y="507302"/>
                </a:lnTo>
                <a:lnTo>
                  <a:pt x="214772" y="519465"/>
                </a:lnTo>
                <a:lnTo>
                  <a:pt x="261835" y="523684"/>
                </a:lnTo>
                <a:lnTo>
                  <a:pt x="2792450" y="523684"/>
                </a:lnTo>
                <a:lnTo>
                  <a:pt x="2839518" y="519465"/>
                </a:lnTo>
                <a:lnTo>
                  <a:pt x="2883818" y="507302"/>
                </a:lnTo>
                <a:lnTo>
                  <a:pt x="2924610" y="487934"/>
                </a:lnTo>
                <a:lnTo>
                  <a:pt x="2961156" y="462100"/>
                </a:lnTo>
                <a:lnTo>
                  <a:pt x="2992715" y="430541"/>
                </a:lnTo>
                <a:lnTo>
                  <a:pt x="3018549" y="393995"/>
                </a:lnTo>
                <a:lnTo>
                  <a:pt x="3037917" y="353203"/>
                </a:lnTo>
                <a:lnTo>
                  <a:pt x="3050080" y="308903"/>
                </a:lnTo>
                <a:lnTo>
                  <a:pt x="3054299" y="261835"/>
                </a:lnTo>
                <a:lnTo>
                  <a:pt x="3050080" y="214772"/>
                </a:lnTo>
                <a:lnTo>
                  <a:pt x="3037917" y="170475"/>
                </a:lnTo>
                <a:lnTo>
                  <a:pt x="3018549" y="129684"/>
                </a:lnTo>
                <a:lnTo>
                  <a:pt x="2992715" y="93140"/>
                </a:lnTo>
                <a:lnTo>
                  <a:pt x="2961156" y="61582"/>
                </a:lnTo>
                <a:lnTo>
                  <a:pt x="2924610" y="35749"/>
                </a:lnTo>
                <a:lnTo>
                  <a:pt x="2883818" y="16381"/>
                </a:lnTo>
                <a:lnTo>
                  <a:pt x="2839518" y="4218"/>
                </a:lnTo>
                <a:lnTo>
                  <a:pt x="2792450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7">
            <a:extLst>
              <a:ext uri="{FF2B5EF4-FFF2-40B4-BE49-F238E27FC236}">
                <a16:creationId xmlns:a16="http://schemas.microsoft.com/office/drawing/2014/main" id="{7AFF2BA1-BE04-A73D-3C87-A3BB2F09EE92}"/>
              </a:ext>
            </a:extLst>
          </p:cNvPr>
          <p:cNvSpPr txBox="1"/>
          <p:nvPr/>
        </p:nvSpPr>
        <p:spPr>
          <a:xfrm>
            <a:off x="217598" y="2845847"/>
            <a:ext cx="307275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105" marR="324485" indent="319405">
              <a:lnSpc>
                <a:spcPct val="100000"/>
              </a:lnSpc>
              <a:spcBef>
                <a:spcPts val="100"/>
              </a:spcBef>
            </a:pPr>
            <a:r>
              <a:rPr lang="ja-JP" altLang="en-US" sz="1500" b="1" spc="-6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テキストが入ります</a:t>
            </a:r>
            <a:endParaRPr sz="1500" b="1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59" name="object 57">
            <a:extLst>
              <a:ext uri="{FF2B5EF4-FFF2-40B4-BE49-F238E27FC236}">
                <a16:creationId xmlns:a16="http://schemas.microsoft.com/office/drawing/2014/main" id="{B3D64692-3D08-3291-C442-250EC526BC5A}"/>
              </a:ext>
            </a:extLst>
          </p:cNvPr>
          <p:cNvSpPr txBox="1"/>
          <p:nvPr/>
        </p:nvSpPr>
        <p:spPr>
          <a:xfrm>
            <a:off x="217598" y="3528754"/>
            <a:ext cx="307275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105" marR="324485" indent="319405">
              <a:lnSpc>
                <a:spcPct val="100000"/>
              </a:lnSpc>
              <a:spcBef>
                <a:spcPts val="100"/>
              </a:spcBef>
            </a:pPr>
            <a:r>
              <a:rPr lang="ja-JP" altLang="en-US" sz="1500" b="1" spc="-6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テキストが入ります</a:t>
            </a:r>
            <a:endParaRPr sz="1500" b="1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60" name="object 57">
            <a:extLst>
              <a:ext uri="{FF2B5EF4-FFF2-40B4-BE49-F238E27FC236}">
                <a16:creationId xmlns:a16="http://schemas.microsoft.com/office/drawing/2014/main" id="{8DD720DA-DC76-9D09-2945-9FDB17ABAD48}"/>
              </a:ext>
            </a:extLst>
          </p:cNvPr>
          <p:cNvSpPr txBox="1"/>
          <p:nvPr/>
        </p:nvSpPr>
        <p:spPr>
          <a:xfrm>
            <a:off x="217598" y="4223235"/>
            <a:ext cx="307275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105" marR="324485" indent="319405">
              <a:lnSpc>
                <a:spcPct val="100000"/>
              </a:lnSpc>
              <a:spcBef>
                <a:spcPts val="100"/>
              </a:spcBef>
            </a:pPr>
            <a:r>
              <a:rPr lang="ja-JP" altLang="en-US" sz="1500" b="1" spc="-6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テキストが入ります</a:t>
            </a:r>
            <a:endParaRPr sz="1500" b="1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pic>
        <p:nvPicPr>
          <p:cNvPr id="62" name="図 61" descr="アイコン&#10;&#10;自動的に生成された説明">
            <a:extLst>
              <a:ext uri="{FF2B5EF4-FFF2-40B4-BE49-F238E27FC236}">
                <a16:creationId xmlns:a16="http://schemas.microsoft.com/office/drawing/2014/main" id="{F550421D-325F-E5FB-C365-7209950D47C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98" y="5523123"/>
            <a:ext cx="995707" cy="995707"/>
          </a:xfrm>
          <a:prstGeom prst="rect">
            <a:avLst/>
          </a:prstGeom>
        </p:spPr>
      </p:pic>
      <p:sp>
        <p:nvSpPr>
          <p:cNvPr id="63" name="object 50">
            <a:extLst>
              <a:ext uri="{FF2B5EF4-FFF2-40B4-BE49-F238E27FC236}">
                <a16:creationId xmlns:a16="http://schemas.microsoft.com/office/drawing/2014/main" id="{134E2CB6-0687-E313-C1F3-A6DEF8A02243}"/>
              </a:ext>
            </a:extLst>
          </p:cNvPr>
          <p:cNvSpPr txBox="1"/>
          <p:nvPr/>
        </p:nvSpPr>
        <p:spPr>
          <a:xfrm>
            <a:off x="216639" y="6695323"/>
            <a:ext cx="3084195" cy="180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9700"/>
              </a:lnSpc>
              <a:spcBef>
                <a:spcPts val="100"/>
              </a:spcBef>
            </a:pPr>
            <a:r>
              <a:rPr lang="ja-JP" altLang="en-US" sz="9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ここにテキストが入ります。ここにテキストが入ります。</a:t>
            </a:r>
            <a:endParaRPr lang="ja-JP" altLang="en-US" sz="9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66" name="図 65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B560D85E-C6D4-29E2-C83C-D119B877D3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" t="12501" b="13363"/>
          <a:stretch/>
        </p:blipFill>
        <p:spPr>
          <a:xfrm>
            <a:off x="3703062" y="3371390"/>
            <a:ext cx="3146568" cy="1514211"/>
          </a:xfrm>
          <a:prstGeom prst="rect">
            <a:avLst/>
          </a:prstGeom>
        </p:spPr>
      </p:pic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E7F9D3CE-196F-806F-A306-F229DF0208BF}"/>
              </a:ext>
            </a:extLst>
          </p:cNvPr>
          <p:cNvSpPr txBox="1"/>
          <p:nvPr/>
        </p:nvSpPr>
        <p:spPr>
          <a:xfrm>
            <a:off x="3813993" y="2647990"/>
            <a:ext cx="29602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テキストが入ります</a:t>
            </a:r>
          </a:p>
        </p:txBody>
      </p:sp>
      <p:pic>
        <p:nvPicPr>
          <p:cNvPr id="69" name="図 68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8B60EA9F-17E2-D933-CE71-0825B43D74D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" t="7707" r="95" b="8562"/>
          <a:stretch/>
        </p:blipFill>
        <p:spPr>
          <a:xfrm>
            <a:off x="3732428" y="911345"/>
            <a:ext cx="3114207" cy="1710187"/>
          </a:xfrm>
          <a:prstGeom prst="rect">
            <a:avLst/>
          </a:prstGeom>
        </p:spPr>
      </p:pic>
      <p:pic>
        <p:nvPicPr>
          <p:cNvPr id="70" name="図 69" descr="アイコン&#10;&#10;自動的に生成された説明">
            <a:extLst>
              <a:ext uri="{FF2B5EF4-FFF2-40B4-BE49-F238E27FC236}">
                <a16:creationId xmlns:a16="http://schemas.microsoft.com/office/drawing/2014/main" id="{C8510216-ADDC-44F9-7F31-8294D32CF52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602" y="5101166"/>
            <a:ext cx="813859" cy="813859"/>
          </a:xfrm>
          <a:prstGeom prst="rect">
            <a:avLst/>
          </a:prstGeom>
        </p:spPr>
      </p:pic>
      <p:sp>
        <p:nvSpPr>
          <p:cNvPr id="71" name="object 6">
            <a:extLst>
              <a:ext uri="{FF2B5EF4-FFF2-40B4-BE49-F238E27FC236}">
                <a16:creationId xmlns:a16="http://schemas.microsoft.com/office/drawing/2014/main" id="{4A6D4CD9-1C99-DA57-4006-9880F260A900}"/>
              </a:ext>
            </a:extLst>
          </p:cNvPr>
          <p:cNvSpPr txBox="1"/>
          <p:nvPr/>
        </p:nvSpPr>
        <p:spPr>
          <a:xfrm>
            <a:off x="7480084" y="6743393"/>
            <a:ext cx="2823845" cy="2420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215"/>
              </a:spcBef>
            </a:pPr>
            <a:r>
              <a:rPr sz="1725" baseline="483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[営業時間] </a:t>
            </a:r>
            <a:r>
              <a:rPr lang="en-US" altLang="ja-JP" sz="15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00 </a:t>
            </a:r>
            <a:r>
              <a:rPr sz="15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:</a:t>
            </a:r>
            <a:r>
              <a:rPr lang="en-US" sz="15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 </a:t>
            </a:r>
            <a:r>
              <a:rPr sz="15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00～</a:t>
            </a:r>
            <a:r>
              <a:rPr lang="ja-JP" altLang="en-US" sz="150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 </a:t>
            </a:r>
            <a:r>
              <a:rPr lang="en-US" altLang="ja-JP" sz="15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00 </a:t>
            </a:r>
            <a:r>
              <a:rPr sz="15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:</a:t>
            </a:r>
            <a:r>
              <a:rPr lang="en-US" sz="15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 </a:t>
            </a:r>
            <a:r>
              <a:rPr sz="15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YuGothic Bold"/>
              </a:rPr>
              <a:t>00</a:t>
            </a:r>
            <a:endParaRPr sz="1500" dirty="0">
              <a:latin typeface="Yu Gothic Medium" panose="020B0400000000000000" pitchFamily="34" charset="-128"/>
              <a:ea typeface="Yu Gothic Medium" panose="020B0400000000000000" pitchFamily="34" charset="-128"/>
              <a:cs typeface="YuGothic Bold"/>
            </a:endParaRPr>
          </a:p>
        </p:txBody>
      </p:sp>
      <p:sp>
        <p:nvSpPr>
          <p:cNvPr id="72" name="object 6">
            <a:extLst>
              <a:ext uri="{FF2B5EF4-FFF2-40B4-BE49-F238E27FC236}">
                <a16:creationId xmlns:a16="http://schemas.microsoft.com/office/drawing/2014/main" id="{19CED80C-8C80-1CFF-BAA3-BF33A06AC226}"/>
              </a:ext>
            </a:extLst>
          </p:cNvPr>
          <p:cNvSpPr txBox="1"/>
          <p:nvPr/>
        </p:nvSpPr>
        <p:spPr>
          <a:xfrm>
            <a:off x="8318500" y="6401243"/>
            <a:ext cx="1752600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00-0000-0000</a:t>
            </a:r>
            <a:endParaRPr sz="1500" b="1" dirty="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31313A29-A11B-DF27-8E5A-F176DE23A0BF}"/>
              </a:ext>
            </a:extLst>
          </p:cNvPr>
          <p:cNvSpPr txBox="1"/>
          <p:nvPr/>
        </p:nvSpPr>
        <p:spPr>
          <a:xfrm>
            <a:off x="7798643" y="6360847"/>
            <a:ext cx="426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z="2000" b="1" baseline="13888" dirty="0">
                <a:solidFill>
                  <a:srgbClr val="0066B3"/>
                </a:solidFill>
                <a:latin typeface="YuGothic Bold"/>
                <a:cs typeface="YuGothic Bold"/>
              </a:rPr>
              <a:t>TEL</a:t>
            </a:r>
            <a:endParaRPr lang="en" altLang="ja-JP" sz="1800" dirty="0">
              <a:latin typeface="YuGothic Bold"/>
              <a:cs typeface="YuGothic Bold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CB46363A-5027-FC91-7AF2-C0C62C14300B}"/>
              </a:ext>
            </a:extLst>
          </p:cNvPr>
          <p:cNvSpPr txBox="1"/>
          <p:nvPr/>
        </p:nvSpPr>
        <p:spPr>
          <a:xfrm>
            <a:off x="3703057" y="5061879"/>
            <a:ext cx="2301911" cy="90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ct val="145800"/>
              </a:lnSpc>
              <a:spcBef>
                <a:spcPts val="100"/>
              </a:spcBef>
              <a:tabLst>
                <a:tab pos="426084" algn="l"/>
              </a:tabLst>
            </a:pP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会</a:t>
            </a:r>
            <a:r>
              <a:rPr lang="ja-JP" altLang="en-US" sz="700" spc="2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 </a:t>
            </a: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社</a:t>
            </a:r>
            <a:r>
              <a:rPr lang="ja-JP" altLang="en-US" sz="700" spc="19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 </a:t>
            </a: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名： ○○○○○○○○○○○○○○○○</a:t>
            </a:r>
            <a:endParaRPr lang="ja-JP" altLang="en-US" sz="700" spc="-10">
              <a:solidFill>
                <a:srgbClr val="231F20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080">
              <a:lnSpc>
                <a:spcPct val="145800"/>
              </a:lnSpc>
              <a:spcBef>
                <a:spcPts val="100"/>
              </a:spcBef>
              <a:tabLst>
                <a:tab pos="426084" algn="l"/>
              </a:tabLst>
            </a:pP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所</a:t>
            </a:r>
            <a:r>
              <a:rPr lang="ja-JP" altLang="en-US" sz="700" spc="5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</a:t>
            </a: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在</a:t>
            </a:r>
            <a:r>
              <a:rPr lang="ja-JP" altLang="en-US" sz="700" spc="5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</a:t>
            </a: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地： ○○○○○○○○○○○○○○○○</a:t>
            </a:r>
            <a:endParaRPr lang="ja-JP" altLang="en-US" sz="700" spc="-50">
              <a:solidFill>
                <a:srgbClr val="231F20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080">
              <a:lnSpc>
                <a:spcPct val="145800"/>
              </a:lnSpc>
              <a:spcBef>
                <a:spcPts val="100"/>
              </a:spcBef>
              <a:tabLst>
                <a:tab pos="426084" algn="l"/>
              </a:tabLst>
            </a:pPr>
            <a:r>
              <a:rPr lang="ja-JP" altLang="en-US" sz="700" spc="-5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設</a:t>
            </a: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　　　立： ○○○○○○○○○○○○○○○○</a:t>
            </a:r>
            <a:endParaRPr lang="ja-JP" altLang="en-US" sz="7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>
              <a:spcBef>
                <a:spcPts val="440"/>
              </a:spcBef>
            </a:pPr>
            <a:r>
              <a:rPr lang="ja-JP" altLang="en-US" sz="700" spc="9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連  絡  先</a:t>
            </a: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： ○○○○○○○○○○○○○○○○</a:t>
            </a:r>
            <a:endParaRPr lang="ja-JP" altLang="en-US" sz="700" spc="-20">
              <a:solidFill>
                <a:srgbClr val="231F20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>
              <a:spcBef>
                <a:spcPts val="440"/>
              </a:spcBef>
            </a:pPr>
            <a:r>
              <a:rPr lang="en" altLang="ja-JP" sz="7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Web</a:t>
            </a:r>
            <a:r>
              <a:rPr lang="ja-JP" altLang="en-US" sz="700" spc="-3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サイト</a:t>
            </a:r>
            <a:r>
              <a:rPr lang="ja-JP" altLang="en-US" sz="7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： ○○○○○○○○○○○○○○○○</a:t>
            </a:r>
            <a:endParaRPr lang="ja-JP" altLang="en-US" sz="700" spc="-50">
              <a:solidFill>
                <a:srgbClr val="231F20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79" name="object 14">
            <a:extLst>
              <a:ext uri="{FF2B5EF4-FFF2-40B4-BE49-F238E27FC236}">
                <a16:creationId xmlns:a16="http://schemas.microsoft.com/office/drawing/2014/main" id="{6F8C4FEB-C9DA-B8AA-13D9-2429423526A8}"/>
              </a:ext>
            </a:extLst>
          </p:cNvPr>
          <p:cNvSpPr txBox="1"/>
          <p:nvPr/>
        </p:nvSpPr>
        <p:spPr>
          <a:xfrm>
            <a:off x="7480084" y="5452478"/>
            <a:ext cx="282384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2000" b="1">
                <a:solidFill>
                  <a:srgbClr val="0066B3"/>
                </a:solidFill>
                <a:latin typeface="YuGothic Bold"/>
                <a:cs typeface="YuGothic Bold"/>
              </a:rPr>
              <a:t>会社名が入ります</a:t>
            </a:r>
            <a:endParaRPr sz="2000" dirty="0">
              <a:latin typeface="YuGothic Bold"/>
              <a:cs typeface="YuGothic Bold"/>
            </a:endParaRPr>
          </a:p>
        </p:txBody>
      </p:sp>
      <p:sp>
        <p:nvSpPr>
          <p:cNvPr id="80" name="object 14">
            <a:extLst>
              <a:ext uri="{FF2B5EF4-FFF2-40B4-BE49-F238E27FC236}">
                <a16:creationId xmlns:a16="http://schemas.microsoft.com/office/drawing/2014/main" id="{0AF73D63-4E43-C41E-BC1C-AA94A5E2B008}"/>
              </a:ext>
            </a:extLst>
          </p:cNvPr>
          <p:cNvSpPr txBox="1"/>
          <p:nvPr/>
        </p:nvSpPr>
        <p:spPr>
          <a:xfrm>
            <a:off x="7480084" y="5824535"/>
            <a:ext cx="28238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200" b="1">
                <a:solidFill>
                  <a:srgbClr val="0066B3"/>
                </a:solidFill>
                <a:latin typeface="YuGothic Bold"/>
                <a:cs typeface="YuGothic Bold"/>
              </a:rPr>
              <a:t>テキストが入りますテキストが入ります</a:t>
            </a:r>
            <a:endParaRPr lang="ja-JP" altLang="en-US" sz="1200">
              <a:latin typeface="YuGothic Bold"/>
              <a:cs typeface="YuGothic Bold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0099543D-E8E4-6ABA-47EE-0005401FB6F0}"/>
              </a:ext>
            </a:extLst>
          </p:cNvPr>
          <p:cNvSpPr/>
          <p:nvPr/>
        </p:nvSpPr>
        <p:spPr>
          <a:xfrm>
            <a:off x="7276491" y="545270"/>
            <a:ext cx="432409" cy="1428432"/>
          </a:xfrm>
          <a:prstGeom prst="rect">
            <a:avLst/>
          </a:prstGeom>
          <a:solidFill>
            <a:srgbClr val="37B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B7A9CA6-9DDB-3BE3-7004-B3108F407942}"/>
              </a:ext>
            </a:extLst>
          </p:cNvPr>
          <p:cNvSpPr txBox="1"/>
          <p:nvPr/>
        </p:nvSpPr>
        <p:spPr>
          <a:xfrm>
            <a:off x="7323418" y="545270"/>
            <a:ext cx="338554" cy="142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0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</a:t>
            </a:r>
          </a:p>
        </p:txBody>
      </p:sp>
      <p:pic>
        <p:nvPicPr>
          <p:cNvPr id="91" name="図 90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09D15021-76C9-0FF1-CE4E-7F045A10BC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1" t="18907" r="1354" b="20460"/>
          <a:stretch/>
        </p:blipFill>
        <p:spPr>
          <a:xfrm>
            <a:off x="7276492" y="2127182"/>
            <a:ext cx="3416908" cy="1428432"/>
          </a:xfrm>
          <a:prstGeom prst="rect">
            <a:avLst/>
          </a:prstGeom>
        </p:spPr>
      </p:pic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6D6CF9C5-E6C4-3215-8ADE-C353FDBA0F87}"/>
              </a:ext>
            </a:extLst>
          </p:cNvPr>
          <p:cNvSpPr/>
          <p:nvPr/>
        </p:nvSpPr>
        <p:spPr>
          <a:xfrm>
            <a:off x="7276491" y="2127182"/>
            <a:ext cx="432409" cy="1428432"/>
          </a:xfrm>
          <a:prstGeom prst="rect">
            <a:avLst/>
          </a:prstGeom>
          <a:solidFill>
            <a:srgbClr val="F78B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2C797157-226F-E12B-E980-A07E27E400BC}"/>
              </a:ext>
            </a:extLst>
          </p:cNvPr>
          <p:cNvSpPr txBox="1"/>
          <p:nvPr/>
        </p:nvSpPr>
        <p:spPr>
          <a:xfrm>
            <a:off x="7323418" y="2127182"/>
            <a:ext cx="338554" cy="142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0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</a:t>
            </a:r>
          </a:p>
        </p:txBody>
      </p:sp>
      <p:pic>
        <p:nvPicPr>
          <p:cNvPr id="94" name="図 93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863A6118-5EC6-C717-B800-BBEC970AAD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1" t="18907" r="1354" b="20460"/>
          <a:stretch/>
        </p:blipFill>
        <p:spPr>
          <a:xfrm>
            <a:off x="7276492" y="3736526"/>
            <a:ext cx="3416908" cy="1428432"/>
          </a:xfrm>
          <a:prstGeom prst="rect">
            <a:avLst/>
          </a:prstGeom>
        </p:spPr>
      </p:pic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DB3FD3AF-A967-29B7-43F2-006FD9F58A91}"/>
              </a:ext>
            </a:extLst>
          </p:cNvPr>
          <p:cNvSpPr/>
          <p:nvPr/>
        </p:nvSpPr>
        <p:spPr>
          <a:xfrm>
            <a:off x="7276491" y="3736526"/>
            <a:ext cx="432409" cy="1428432"/>
          </a:xfrm>
          <a:prstGeom prst="rect">
            <a:avLst/>
          </a:prstGeom>
          <a:solidFill>
            <a:srgbClr val="05AE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584C3DC1-337B-DF2B-3DBE-A98841C8B5A7}"/>
              </a:ext>
            </a:extLst>
          </p:cNvPr>
          <p:cNvSpPr txBox="1"/>
          <p:nvPr/>
        </p:nvSpPr>
        <p:spPr>
          <a:xfrm>
            <a:off x="7323418" y="3736526"/>
            <a:ext cx="338554" cy="142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0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</a:t>
            </a:r>
          </a:p>
        </p:txBody>
      </p:sp>
      <p:pic>
        <p:nvPicPr>
          <p:cNvPr id="88" name="図 87">
            <a:extLst>
              <a:ext uri="{FF2B5EF4-FFF2-40B4-BE49-F238E27FC236}">
                <a16:creationId xmlns:a16="http://schemas.microsoft.com/office/drawing/2014/main" id="{82502B0A-5028-9DB9-ADA9-FF73EB803AC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03829" y="0"/>
            <a:ext cx="800100" cy="5384800"/>
          </a:xfrm>
          <a:prstGeom prst="rect">
            <a:avLst/>
          </a:prstGeom>
        </p:spPr>
      </p:pic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314D7C97-F20F-A394-ED67-6D926ECB8A0A}"/>
              </a:ext>
            </a:extLst>
          </p:cNvPr>
          <p:cNvSpPr txBox="1"/>
          <p:nvPr/>
        </p:nvSpPr>
        <p:spPr>
          <a:xfrm>
            <a:off x="9502607" y="141327"/>
            <a:ext cx="430887" cy="47766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600" b="1">
                <a:solidFill>
                  <a:srgbClr val="FFFF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テキストが入りますテキストが入ります</a:t>
            </a: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83645FE9-3E93-173D-5CDB-6FC35FCC3C75}"/>
              </a:ext>
            </a:extLst>
          </p:cNvPr>
          <p:cNvSpPr txBox="1"/>
          <p:nvPr/>
        </p:nvSpPr>
        <p:spPr>
          <a:xfrm>
            <a:off x="9826581" y="134791"/>
            <a:ext cx="492443" cy="47089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2000" b="1">
                <a:solidFill>
                  <a:srgbClr val="FFFF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テキストが入りますテキストが入ります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290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YuGothic Bold</vt:lpstr>
      <vt:lpstr>游ゴシック</vt:lpstr>
      <vt:lpstr>游ゴシック</vt:lpstr>
      <vt:lpstr>游ゴシック Light</vt:lpstr>
      <vt:lpstr>Yu Gothic Medium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pamphlet_014_omote_A4</dc:title>
  <cp:lastModifiedBy>春樹 富永</cp:lastModifiedBy>
  <cp:revision>8</cp:revision>
  <dcterms:created xsi:type="dcterms:W3CDTF">2024-12-23T08:38:47Z</dcterms:created>
  <dcterms:modified xsi:type="dcterms:W3CDTF">2024-12-23T09:22:07Z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2024-12-23T00:00:00Z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2024-12-23T00:00:00Z</vt:filetime>
  </property>
  <property fmtid="{D5CDD505-2E9C-101B-9397-08002B2CF9AE}" pid="5" name="Producer">
    <vt:lpwstr>Adobe PDF library 17.00</vt:lpwstr>
  </property>
</Properties>
</file>