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3" pos="2264" userDrawn="1">
          <p15:clr>
            <a:srgbClr val="A4A3A4"/>
          </p15:clr>
        </p15:guide>
        <p15:guide id="4" pos="45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56"/>
    <p:restoredTop sz="94718"/>
  </p:normalViewPr>
  <p:slideViewPr>
    <p:cSldViewPr>
      <p:cViewPr>
        <p:scale>
          <a:sx n="138" d="100"/>
          <a:sy n="138" d="100"/>
        </p:scale>
        <p:origin x="3008" y="152"/>
      </p:cViewPr>
      <p:guideLst>
        <p:guide pos="2264"/>
        <p:guide pos="4520"/>
        <p:guide orient="horz"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g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図 55">
            <a:extLst>
              <a:ext uri="{FF2B5EF4-FFF2-40B4-BE49-F238E27FC236}">
                <a16:creationId xmlns:a16="http://schemas.microsoft.com/office/drawing/2014/main" id="{9B4F238D-D2DB-402D-0683-D8C039E84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92"/>
            <a:ext cx="10694333" cy="7557158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C0C7CAC7-DBEA-913F-19EC-088653E47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556" y="-4741"/>
            <a:ext cx="546100" cy="15367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066801"/>
            <a:ext cx="10693400" cy="151880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2626" y="2725576"/>
            <a:ext cx="2900039" cy="6444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ja-JP" altLang="en-US" sz="800" spc="-3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</a:t>
            </a:r>
            <a:endParaRPr lang="ja-JP" altLang="en-US" sz="800" spc="-3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ja-JP" altLang="en-US" sz="800" spc="-3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</a:t>
            </a:r>
            <a:endParaRPr lang="ja-JP" altLang="en-US" sz="800" spc="-3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endParaRPr lang="ja-JP" altLang="en-US" sz="800" spc="-3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5328" y="3318710"/>
            <a:ext cx="2887345" cy="0"/>
          </a:xfrm>
          <a:custGeom>
            <a:avLst/>
            <a:gdLst/>
            <a:ahLst/>
            <a:cxnLst/>
            <a:rect l="l" t="t" r="r" b="b"/>
            <a:pathLst>
              <a:path w="2887345">
                <a:moveTo>
                  <a:pt x="0" y="0"/>
                </a:moveTo>
                <a:lnTo>
                  <a:pt x="2887256" y="0"/>
                </a:lnTo>
              </a:path>
            </a:pathLst>
          </a:custGeom>
          <a:ln w="12700">
            <a:solidFill>
              <a:srgbClr val="E2D3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5328" y="4348302"/>
            <a:ext cx="2887345" cy="0"/>
          </a:xfrm>
          <a:custGeom>
            <a:avLst/>
            <a:gdLst/>
            <a:ahLst/>
            <a:cxnLst/>
            <a:rect l="l" t="t" r="r" b="b"/>
            <a:pathLst>
              <a:path w="2887345">
                <a:moveTo>
                  <a:pt x="0" y="0"/>
                </a:moveTo>
                <a:lnTo>
                  <a:pt x="2887256" y="0"/>
                </a:lnTo>
              </a:path>
            </a:pathLst>
          </a:custGeom>
          <a:ln w="12700">
            <a:solidFill>
              <a:srgbClr val="E2D3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5845B895-4FC5-53C3-2031-C4CE7ACAAA21}"/>
              </a:ext>
            </a:extLst>
          </p:cNvPr>
          <p:cNvSpPr txBox="1"/>
          <p:nvPr/>
        </p:nvSpPr>
        <p:spPr>
          <a:xfrm>
            <a:off x="342626" y="428625"/>
            <a:ext cx="2883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8DC4C684-D73D-622C-D22E-BDD3E976BEC4}"/>
              </a:ext>
            </a:extLst>
          </p:cNvPr>
          <p:cNvSpPr txBox="1"/>
          <p:nvPr/>
        </p:nvSpPr>
        <p:spPr>
          <a:xfrm>
            <a:off x="342626" y="752716"/>
            <a:ext cx="28839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35025" y="3446910"/>
            <a:ext cx="224361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spcBef>
                <a:spcPts val="100"/>
              </a:spcBef>
            </a:pPr>
            <a:r>
              <a:rPr lang="ja-JP" altLang="en-US" sz="800" spc="-7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テキストが入りますテキストが入ります</a:t>
            </a:r>
            <a:endParaRPr lang="ja-JP" altLang="en-US" sz="8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60" name="図 59">
            <a:extLst>
              <a:ext uri="{FF2B5EF4-FFF2-40B4-BE49-F238E27FC236}">
                <a16:creationId xmlns:a16="http://schemas.microsoft.com/office/drawing/2014/main" id="{3DD737ED-542B-378D-C896-E0143C1675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225" y="3428990"/>
            <a:ext cx="177800" cy="177800"/>
          </a:xfrm>
          <a:prstGeom prst="rect">
            <a:avLst/>
          </a:prstGeom>
        </p:spPr>
      </p:pic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36441698-DDD2-71F4-CA03-3C2D7B81143B}"/>
              </a:ext>
            </a:extLst>
          </p:cNvPr>
          <p:cNvSpPr txBox="1"/>
          <p:nvPr/>
        </p:nvSpPr>
        <p:spPr>
          <a:xfrm>
            <a:off x="355320" y="3407155"/>
            <a:ext cx="177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1</a:t>
            </a:r>
            <a:endParaRPr kumimoji="1" lang="ja-JP" altLang="en-US" sz="800">
              <a:solidFill>
                <a:schemeClr val="bg1"/>
              </a:solidFill>
            </a:endParaRPr>
          </a:p>
        </p:txBody>
      </p:sp>
      <p:sp>
        <p:nvSpPr>
          <p:cNvPr id="63" name="object 13">
            <a:extLst>
              <a:ext uri="{FF2B5EF4-FFF2-40B4-BE49-F238E27FC236}">
                <a16:creationId xmlns:a16="http://schemas.microsoft.com/office/drawing/2014/main" id="{7E58F2F6-D8F0-88C7-D50F-92C19F8D3B88}"/>
              </a:ext>
            </a:extLst>
          </p:cNvPr>
          <p:cNvSpPr txBox="1"/>
          <p:nvPr/>
        </p:nvSpPr>
        <p:spPr>
          <a:xfrm>
            <a:off x="535025" y="3749952"/>
            <a:ext cx="224361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spcBef>
                <a:spcPts val="100"/>
              </a:spcBef>
            </a:pPr>
            <a:r>
              <a:rPr lang="ja-JP" altLang="en-US" sz="800" spc="-7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テキストが入りますテキストが入ります</a:t>
            </a:r>
            <a:endParaRPr lang="ja-JP" altLang="en-US" sz="8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64" name="図 63">
            <a:extLst>
              <a:ext uri="{FF2B5EF4-FFF2-40B4-BE49-F238E27FC236}">
                <a16:creationId xmlns:a16="http://schemas.microsoft.com/office/drawing/2014/main" id="{099ABEAB-DC34-882C-D050-6CE239986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225" y="3732032"/>
            <a:ext cx="177800" cy="177800"/>
          </a:xfrm>
          <a:prstGeom prst="rect">
            <a:avLst/>
          </a:prstGeom>
        </p:spPr>
      </p:pic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5AF9346D-CC7F-2E9E-9478-A592006F51ED}"/>
              </a:ext>
            </a:extLst>
          </p:cNvPr>
          <p:cNvSpPr txBox="1"/>
          <p:nvPr/>
        </p:nvSpPr>
        <p:spPr>
          <a:xfrm>
            <a:off x="355320" y="3710197"/>
            <a:ext cx="177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2</a:t>
            </a:r>
            <a:endParaRPr kumimoji="1" lang="ja-JP" altLang="en-US" sz="800">
              <a:solidFill>
                <a:schemeClr val="bg1"/>
              </a:solidFill>
            </a:endParaRPr>
          </a:p>
        </p:txBody>
      </p:sp>
      <p:sp>
        <p:nvSpPr>
          <p:cNvPr id="66" name="object 13">
            <a:extLst>
              <a:ext uri="{FF2B5EF4-FFF2-40B4-BE49-F238E27FC236}">
                <a16:creationId xmlns:a16="http://schemas.microsoft.com/office/drawing/2014/main" id="{A064D395-4503-7B58-4890-1A778BD7D3D1}"/>
              </a:ext>
            </a:extLst>
          </p:cNvPr>
          <p:cNvSpPr txBox="1"/>
          <p:nvPr/>
        </p:nvSpPr>
        <p:spPr>
          <a:xfrm>
            <a:off x="535025" y="4073075"/>
            <a:ext cx="224361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spcBef>
                <a:spcPts val="100"/>
              </a:spcBef>
            </a:pPr>
            <a:r>
              <a:rPr lang="ja-JP" altLang="en-US" sz="800" spc="-7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テキストが入りますテキストが入ります</a:t>
            </a:r>
            <a:endParaRPr lang="ja-JP" altLang="en-US" sz="8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67" name="図 66">
            <a:extLst>
              <a:ext uri="{FF2B5EF4-FFF2-40B4-BE49-F238E27FC236}">
                <a16:creationId xmlns:a16="http://schemas.microsoft.com/office/drawing/2014/main" id="{7E355969-A7A9-1881-5550-FA25B4ED49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225" y="4055155"/>
            <a:ext cx="177800" cy="177800"/>
          </a:xfrm>
          <a:prstGeom prst="rect">
            <a:avLst/>
          </a:prstGeom>
        </p:spPr>
      </p:pic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873801A8-DE97-F5C6-A3A4-B72BD6456324}"/>
              </a:ext>
            </a:extLst>
          </p:cNvPr>
          <p:cNvSpPr txBox="1"/>
          <p:nvPr/>
        </p:nvSpPr>
        <p:spPr>
          <a:xfrm>
            <a:off x="355320" y="4033320"/>
            <a:ext cx="177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3</a:t>
            </a:r>
            <a:endParaRPr kumimoji="1" lang="ja-JP" altLang="en-US" sz="800">
              <a:solidFill>
                <a:schemeClr val="bg1"/>
              </a:solidFill>
            </a:endParaRPr>
          </a:p>
        </p:txBody>
      </p:sp>
      <p:sp>
        <p:nvSpPr>
          <p:cNvPr id="70" name="object 23">
            <a:extLst>
              <a:ext uri="{FF2B5EF4-FFF2-40B4-BE49-F238E27FC236}">
                <a16:creationId xmlns:a16="http://schemas.microsoft.com/office/drawing/2014/main" id="{6C8176F6-1FDA-AA6F-5E66-1C118F826F39}"/>
              </a:ext>
            </a:extLst>
          </p:cNvPr>
          <p:cNvSpPr txBox="1"/>
          <p:nvPr/>
        </p:nvSpPr>
        <p:spPr>
          <a:xfrm>
            <a:off x="489187" y="4480311"/>
            <a:ext cx="30340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00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Medium"/>
              </a:rPr>
              <a:t>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71" name="object 24">
            <a:extLst>
              <a:ext uri="{FF2B5EF4-FFF2-40B4-BE49-F238E27FC236}">
                <a16:creationId xmlns:a16="http://schemas.microsoft.com/office/drawing/2014/main" id="{E0682493-C635-A08F-C316-B25A6FB7B5F6}"/>
              </a:ext>
            </a:extLst>
          </p:cNvPr>
          <p:cNvSpPr/>
          <p:nvPr/>
        </p:nvSpPr>
        <p:spPr>
          <a:xfrm>
            <a:off x="359727" y="4467050"/>
            <a:ext cx="67386" cy="421414"/>
          </a:xfrm>
          <a:custGeom>
            <a:avLst/>
            <a:gdLst/>
            <a:ahLst/>
            <a:cxnLst/>
            <a:rect l="l" t="t" r="r" b="b"/>
            <a:pathLst>
              <a:path w="60960" h="354329">
                <a:moveTo>
                  <a:pt x="60337" y="0"/>
                </a:moveTo>
                <a:lnTo>
                  <a:pt x="0" y="0"/>
                </a:lnTo>
                <a:lnTo>
                  <a:pt x="0" y="353707"/>
                </a:lnTo>
                <a:lnTo>
                  <a:pt x="60337" y="353707"/>
                </a:lnTo>
                <a:lnTo>
                  <a:pt x="60337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23">
            <a:extLst>
              <a:ext uri="{FF2B5EF4-FFF2-40B4-BE49-F238E27FC236}">
                <a16:creationId xmlns:a16="http://schemas.microsoft.com/office/drawing/2014/main" id="{15D87CF7-D7C8-62EF-170D-6BD5484ECE82}"/>
              </a:ext>
            </a:extLst>
          </p:cNvPr>
          <p:cNvSpPr txBox="1"/>
          <p:nvPr/>
        </p:nvSpPr>
        <p:spPr>
          <a:xfrm>
            <a:off x="489187" y="4679016"/>
            <a:ext cx="30340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--------</a:t>
            </a:r>
            <a:r>
              <a:rPr sz="1200" dirty="0" err="1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円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73" name="object 23">
            <a:extLst>
              <a:ext uri="{FF2B5EF4-FFF2-40B4-BE49-F238E27FC236}">
                <a16:creationId xmlns:a16="http://schemas.microsoft.com/office/drawing/2014/main" id="{27AC7EB9-0CD4-3F6C-9BC4-D0FE1B943755}"/>
              </a:ext>
            </a:extLst>
          </p:cNvPr>
          <p:cNvSpPr txBox="1"/>
          <p:nvPr/>
        </p:nvSpPr>
        <p:spPr>
          <a:xfrm>
            <a:off x="489187" y="4973341"/>
            <a:ext cx="30340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00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Medium"/>
              </a:rPr>
              <a:t>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74" name="object 24">
            <a:extLst>
              <a:ext uri="{FF2B5EF4-FFF2-40B4-BE49-F238E27FC236}">
                <a16:creationId xmlns:a16="http://schemas.microsoft.com/office/drawing/2014/main" id="{441E2260-329F-F224-6753-98BD441D58A3}"/>
              </a:ext>
            </a:extLst>
          </p:cNvPr>
          <p:cNvSpPr/>
          <p:nvPr/>
        </p:nvSpPr>
        <p:spPr>
          <a:xfrm>
            <a:off x="359727" y="4960080"/>
            <a:ext cx="67386" cy="421414"/>
          </a:xfrm>
          <a:custGeom>
            <a:avLst/>
            <a:gdLst/>
            <a:ahLst/>
            <a:cxnLst/>
            <a:rect l="l" t="t" r="r" b="b"/>
            <a:pathLst>
              <a:path w="60960" h="354329">
                <a:moveTo>
                  <a:pt x="60337" y="0"/>
                </a:moveTo>
                <a:lnTo>
                  <a:pt x="0" y="0"/>
                </a:lnTo>
                <a:lnTo>
                  <a:pt x="0" y="353707"/>
                </a:lnTo>
                <a:lnTo>
                  <a:pt x="60337" y="353707"/>
                </a:lnTo>
                <a:lnTo>
                  <a:pt x="60337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23">
            <a:extLst>
              <a:ext uri="{FF2B5EF4-FFF2-40B4-BE49-F238E27FC236}">
                <a16:creationId xmlns:a16="http://schemas.microsoft.com/office/drawing/2014/main" id="{4616E230-8E0C-7746-24E6-B0977B4BAAA3}"/>
              </a:ext>
            </a:extLst>
          </p:cNvPr>
          <p:cNvSpPr txBox="1"/>
          <p:nvPr/>
        </p:nvSpPr>
        <p:spPr>
          <a:xfrm>
            <a:off x="489187" y="5172046"/>
            <a:ext cx="30340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--------</a:t>
            </a:r>
            <a:r>
              <a:rPr sz="1200" dirty="0" err="1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円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76" name="object 23">
            <a:extLst>
              <a:ext uri="{FF2B5EF4-FFF2-40B4-BE49-F238E27FC236}">
                <a16:creationId xmlns:a16="http://schemas.microsoft.com/office/drawing/2014/main" id="{AB92F791-832F-6D6B-19C8-6CE6C1CD7875}"/>
              </a:ext>
            </a:extLst>
          </p:cNvPr>
          <p:cNvSpPr txBox="1"/>
          <p:nvPr/>
        </p:nvSpPr>
        <p:spPr>
          <a:xfrm>
            <a:off x="489187" y="5480548"/>
            <a:ext cx="30340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00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Medium"/>
              </a:rPr>
              <a:t>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77" name="object 24">
            <a:extLst>
              <a:ext uri="{FF2B5EF4-FFF2-40B4-BE49-F238E27FC236}">
                <a16:creationId xmlns:a16="http://schemas.microsoft.com/office/drawing/2014/main" id="{BDB1876F-0E7D-EC56-0831-C72C362A0C32}"/>
              </a:ext>
            </a:extLst>
          </p:cNvPr>
          <p:cNvSpPr/>
          <p:nvPr/>
        </p:nvSpPr>
        <p:spPr>
          <a:xfrm>
            <a:off x="359727" y="5467287"/>
            <a:ext cx="67386" cy="421414"/>
          </a:xfrm>
          <a:custGeom>
            <a:avLst/>
            <a:gdLst/>
            <a:ahLst/>
            <a:cxnLst/>
            <a:rect l="l" t="t" r="r" b="b"/>
            <a:pathLst>
              <a:path w="60960" h="354329">
                <a:moveTo>
                  <a:pt x="60337" y="0"/>
                </a:moveTo>
                <a:lnTo>
                  <a:pt x="0" y="0"/>
                </a:lnTo>
                <a:lnTo>
                  <a:pt x="0" y="353707"/>
                </a:lnTo>
                <a:lnTo>
                  <a:pt x="60337" y="353707"/>
                </a:lnTo>
                <a:lnTo>
                  <a:pt x="60337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23">
            <a:extLst>
              <a:ext uri="{FF2B5EF4-FFF2-40B4-BE49-F238E27FC236}">
                <a16:creationId xmlns:a16="http://schemas.microsoft.com/office/drawing/2014/main" id="{B04FEE67-31A1-B671-ED18-0E8D1CBDC748}"/>
              </a:ext>
            </a:extLst>
          </p:cNvPr>
          <p:cNvSpPr txBox="1"/>
          <p:nvPr/>
        </p:nvSpPr>
        <p:spPr>
          <a:xfrm>
            <a:off x="489187" y="5679253"/>
            <a:ext cx="30340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--------</a:t>
            </a:r>
            <a:r>
              <a:rPr sz="1200" dirty="0" err="1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円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51141206-2079-7275-C17F-4B0CBAA4AEA8}"/>
              </a:ext>
            </a:extLst>
          </p:cNvPr>
          <p:cNvSpPr txBox="1"/>
          <p:nvPr/>
        </p:nvSpPr>
        <p:spPr>
          <a:xfrm>
            <a:off x="421366" y="6176024"/>
            <a:ext cx="12629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endParaRPr kumimoji="1" lang="ja-JP" altLang="en-US" sz="1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A281D6AE-27BE-BF08-8CDE-D534A9ADC882}"/>
              </a:ext>
            </a:extLst>
          </p:cNvPr>
          <p:cNvSpPr txBox="1"/>
          <p:nvPr/>
        </p:nvSpPr>
        <p:spPr>
          <a:xfrm>
            <a:off x="1906635" y="6176024"/>
            <a:ext cx="12874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endParaRPr kumimoji="1" lang="ja-JP" altLang="en-US" sz="1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5" name="図 84" descr="アイコン&#10;&#10;自動的に生成された説明">
            <a:extLst>
              <a:ext uri="{FF2B5EF4-FFF2-40B4-BE49-F238E27FC236}">
                <a16:creationId xmlns:a16="http://schemas.microsoft.com/office/drawing/2014/main" id="{1604AE14-4CB3-D9B5-5E7F-FA3F38CE441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4" t="16840" b="17091"/>
          <a:stretch/>
        </p:blipFill>
        <p:spPr>
          <a:xfrm>
            <a:off x="396808" y="6474860"/>
            <a:ext cx="1287478" cy="846863"/>
          </a:xfrm>
          <a:prstGeom prst="rect">
            <a:avLst/>
          </a:prstGeom>
        </p:spPr>
      </p:pic>
      <p:pic>
        <p:nvPicPr>
          <p:cNvPr id="86" name="図 85" descr="アイコン&#10;&#10;自動的に生成された説明">
            <a:extLst>
              <a:ext uri="{FF2B5EF4-FFF2-40B4-BE49-F238E27FC236}">
                <a16:creationId xmlns:a16="http://schemas.microsoft.com/office/drawing/2014/main" id="{80AC8EEA-F404-13A2-507D-3EB244688C5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4" t="16840" b="17091"/>
          <a:stretch/>
        </p:blipFill>
        <p:spPr>
          <a:xfrm>
            <a:off x="1906635" y="6474860"/>
            <a:ext cx="1287478" cy="846863"/>
          </a:xfrm>
          <a:prstGeom prst="rect">
            <a:avLst/>
          </a:prstGeom>
        </p:spPr>
      </p:pic>
      <p:pic>
        <p:nvPicPr>
          <p:cNvPr id="94" name="図 93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2BF8AAF5-2FD0-A6F8-42D5-7354DF952C0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8" t="10178" r="259" b="9900"/>
          <a:stretch/>
        </p:blipFill>
        <p:spPr>
          <a:xfrm>
            <a:off x="342626" y="1095772"/>
            <a:ext cx="2900038" cy="1497795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0CF36DDC-4265-6D89-DDC4-523DF4967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738" y="-4741"/>
            <a:ext cx="546100" cy="1536700"/>
          </a:xfrm>
          <a:prstGeom prst="rect">
            <a:avLst/>
          </a:prstGeom>
        </p:spPr>
      </p:pic>
      <p:sp>
        <p:nvSpPr>
          <p:cNvPr id="96" name="object 7">
            <a:extLst>
              <a:ext uri="{FF2B5EF4-FFF2-40B4-BE49-F238E27FC236}">
                <a16:creationId xmlns:a16="http://schemas.microsoft.com/office/drawing/2014/main" id="{1C5222FA-D2C7-23A6-665E-39AD95C2A552}"/>
              </a:ext>
            </a:extLst>
          </p:cNvPr>
          <p:cNvSpPr txBox="1"/>
          <p:nvPr/>
        </p:nvSpPr>
        <p:spPr>
          <a:xfrm>
            <a:off x="3944808" y="2725576"/>
            <a:ext cx="2900039" cy="6444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ja-JP" altLang="en-US" sz="800" spc="-3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</a:t>
            </a:r>
            <a:endParaRPr lang="ja-JP" altLang="en-US" sz="800" spc="-3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ja-JP" altLang="en-US" sz="800" spc="-3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</a:t>
            </a:r>
            <a:endParaRPr lang="ja-JP" altLang="en-US" sz="800" spc="-3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endParaRPr lang="ja-JP" altLang="en-US" sz="800" spc="-3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97" name="object 11">
            <a:extLst>
              <a:ext uri="{FF2B5EF4-FFF2-40B4-BE49-F238E27FC236}">
                <a16:creationId xmlns:a16="http://schemas.microsoft.com/office/drawing/2014/main" id="{331FCAA8-6989-1083-FE39-67A6A661E7C7}"/>
              </a:ext>
            </a:extLst>
          </p:cNvPr>
          <p:cNvSpPr/>
          <p:nvPr/>
        </p:nvSpPr>
        <p:spPr>
          <a:xfrm>
            <a:off x="3957510" y="3318710"/>
            <a:ext cx="2887345" cy="0"/>
          </a:xfrm>
          <a:custGeom>
            <a:avLst/>
            <a:gdLst/>
            <a:ahLst/>
            <a:cxnLst/>
            <a:rect l="l" t="t" r="r" b="b"/>
            <a:pathLst>
              <a:path w="2887345">
                <a:moveTo>
                  <a:pt x="0" y="0"/>
                </a:moveTo>
                <a:lnTo>
                  <a:pt x="2887256" y="0"/>
                </a:lnTo>
              </a:path>
            </a:pathLst>
          </a:custGeom>
          <a:ln w="12700">
            <a:solidFill>
              <a:srgbClr val="E2D3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12">
            <a:extLst>
              <a:ext uri="{FF2B5EF4-FFF2-40B4-BE49-F238E27FC236}">
                <a16:creationId xmlns:a16="http://schemas.microsoft.com/office/drawing/2014/main" id="{A8884910-ECB3-1B48-49FE-0B6024C4F9B3}"/>
              </a:ext>
            </a:extLst>
          </p:cNvPr>
          <p:cNvSpPr/>
          <p:nvPr/>
        </p:nvSpPr>
        <p:spPr>
          <a:xfrm>
            <a:off x="3957510" y="4348302"/>
            <a:ext cx="2887345" cy="0"/>
          </a:xfrm>
          <a:custGeom>
            <a:avLst/>
            <a:gdLst/>
            <a:ahLst/>
            <a:cxnLst/>
            <a:rect l="l" t="t" r="r" b="b"/>
            <a:pathLst>
              <a:path w="2887345">
                <a:moveTo>
                  <a:pt x="0" y="0"/>
                </a:moveTo>
                <a:lnTo>
                  <a:pt x="2887256" y="0"/>
                </a:lnTo>
              </a:path>
            </a:pathLst>
          </a:custGeom>
          <a:ln w="12700">
            <a:solidFill>
              <a:srgbClr val="E2D3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865C455F-C42B-752E-9EFA-788ECB166342}"/>
              </a:ext>
            </a:extLst>
          </p:cNvPr>
          <p:cNvSpPr txBox="1"/>
          <p:nvPr/>
        </p:nvSpPr>
        <p:spPr>
          <a:xfrm>
            <a:off x="3944808" y="428625"/>
            <a:ext cx="2883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</a:t>
            </a: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67A6F740-5BC2-6DE4-A67D-7D31638A5552}"/>
              </a:ext>
            </a:extLst>
          </p:cNvPr>
          <p:cNvSpPr txBox="1"/>
          <p:nvPr/>
        </p:nvSpPr>
        <p:spPr>
          <a:xfrm>
            <a:off x="3944808" y="752716"/>
            <a:ext cx="28839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</a:t>
            </a:r>
          </a:p>
        </p:txBody>
      </p:sp>
      <p:sp>
        <p:nvSpPr>
          <p:cNvPr id="101" name="object 13">
            <a:extLst>
              <a:ext uri="{FF2B5EF4-FFF2-40B4-BE49-F238E27FC236}">
                <a16:creationId xmlns:a16="http://schemas.microsoft.com/office/drawing/2014/main" id="{48DD3E8C-1E21-BE04-35C4-D625DD392A6F}"/>
              </a:ext>
            </a:extLst>
          </p:cNvPr>
          <p:cNvSpPr txBox="1"/>
          <p:nvPr/>
        </p:nvSpPr>
        <p:spPr>
          <a:xfrm>
            <a:off x="4137207" y="3446910"/>
            <a:ext cx="224361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spcBef>
                <a:spcPts val="100"/>
              </a:spcBef>
            </a:pPr>
            <a:r>
              <a:rPr lang="ja-JP" altLang="en-US" sz="800" spc="-7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テキストが入りますテキストが入ります</a:t>
            </a:r>
            <a:endParaRPr lang="ja-JP" altLang="en-US" sz="8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102" name="図 101">
            <a:extLst>
              <a:ext uri="{FF2B5EF4-FFF2-40B4-BE49-F238E27FC236}">
                <a16:creationId xmlns:a16="http://schemas.microsoft.com/office/drawing/2014/main" id="{C836D9B1-0EC0-9FA5-CDD7-02C6D866D1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9407" y="3428990"/>
            <a:ext cx="177800" cy="177800"/>
          </a:xfrm>
          <a:prstGeom prst="rect">
            <a:avLst/>
          </a:prstGeom>
        </p:spPr>
      </p:pic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4C7E9783-896B-C3F8-3368-E27771DAD3FD}"/>
              </a:ext>
            </a:extLst>
          </p:cNvPr>
          <p:cNvSpPr txBox="1"/>
          <p:nvPr/>
        </p:nvSpPr>
        <p:spPr>
          <a:xfrm>
            <a:off x="3957502" y="3407155"/>
            <a:ext cx="177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1</a:t>
            </a:r>
            <a:endParaRPr kumimoji="1" lang="ja-JP" altLang="en-US" sz="800">
              <a:solidFill>
                <a:schemeClr val="bg1"/>
              </a:solidFill>
            </a:endParaRPr>
          </a:p>
        </p:txBody>
      </p:sp>
      <p:sp>
        <p:nvSpPr>
          <p:cNvPr id="104" name="object 13">
            <a:extLst>
              <a:ext uri="{FF2B5EF4-FFF2-40B4-BE49-F238E27FC236}">
                <a16:creationId xmlns:a16="http://schemas.microsoft.com/office/drawing/2014/main" id="{18C4005A-F669-D176-EC7A-59C3CF1F70A4}"/>
              </a:ext>
            </a:extLst>
          </p:cNvPr>
          <p:cNvSpPr txBox="1"/>
          <p:nvPr/>
        </p:nvSpPr>
        <p:spPr>
          <a:xfrm>
            <a:off x="4137207" y="3749952"/>
            <a:ext cx="224361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spcBef>
                <a:spcPts val="100"/>
              </a:spcBef>
            </a:pPr>
            <a:r>
              <a:rPr lang="ja-JP" altLang="en-US" sz="800" spc="-7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テキストが入りますテキストが入ります</a:t>
            </a:r>
            <a:endParaRPr lang="ja-JP" altLang="en-US" sz="8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105" name="図 104">
            <a:extLst>
              <a:ext uri="{FF2B5EF4-FFF2-40B4-BE49-F238E27FC236}">
                <a16:creationId xmlns:a16="http://schemas.microsoft.com/office/drawing/2014/main" id="{FB9A1CA2-3E66-EE76-B288-CCDF81A333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9407" y="3732032"/>
            <a:ext cx="177800" cy="177800"/>
          </a:xfrm>
          <a:prstGeom prst="rect">
            <a:avLst/>
          </a:prstGeom>
        </p:spPr>
      </p:pic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97F2C0A3-5A14-69ED-A04E-07D704082751}"/>
              </a:ext>
            </a:extLst>
          </p:cNvPr>
          <p:cNvSpPr txBox="1"/>
          <p:nvPr/>
        </p:nvSpPr>
        <p:spPr>
          <a:xfrm>
            <a:off x="3957502" y="3710197"/>
            <a:ext cx="177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2</a:t>
            </a:r>
            <a:endParaRPr kumimoji="1" lang="ja-JP" altLang="en-US" sz="800">
              <a:solidFill>
                <a:schemeClr val="bg1"/>
              </a:solidFill>
            </a:endParaRPr>
          </a:p>
        </p:txBody>
      </p:sp>
      <p:sp>
        <p:nvSpPr>
          <p:cNvPr id="107" name="object 13">
            <a:extLst>
              <a:ext uri="{FF2B5EF4-FFF2-40B4-BE49-F238E27FC236}">
                <a16:creationId xmlns:a16="http://schemas.microsoft.com/office/drawing/2014/main" id="{A2E5C6B8-653D-44F5-5251-5E47BD64A458}"/>
              </a:ext>
            </a:extLst>
          </p:cNvPr>
          <p:cNvSpPr txBox="1"/>
          <p:nvPr/>
        </p:nvSpPr>
        <p:spPr>
          <a:xfrm>
            <a:off x="4137207" y="4073075"/>
            <a:ext cx="224361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spcBef>
                <a:spcPts val="100"/>
              </a:spcBef>
            </a:pPr>
            <a:r>
              <a:rPr lang="ja-JP" altLang="en-US" sz="800" spc="-7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テキストが入りますテキストが入ります</a:t>
            </a:r>
            <a:endParaRPr lang="ja-JP" altLang="en-US" sz="8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108" name="図 107">
            <a:extLst>
              <a:ext uri="{FF2B5EF4-FFF2-40B4-BE49-F238E27FC236}">
                <a16:creationId xmlns:a16="http://schemas.microsoft.com/office/drawing/2014/main" id="{4334DDA5-168D-7F12-7AE6-36AC30D38A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9407" y="4055155"/>
            <a:ext cx="177800" cy="177800"/>
          </a:xfrm>
          <a:prstGeom prst="rect">
            <a:avLst/>
          </a:prstGeom>
        </p:spPr>
      </p:pic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9021E49A-17A7-446A-F227-A05EA48E8B1A}"/>
              </a:ext>
            </a:extLst>
          </p:cNvPr>
          <p:cNvSpPr txBox="1"/>
          <p:nvPr/>
        </p:nvSpPr>
        <p:spPr>
          <a:xfrm>
            <a:off x="3957502" y="4033320"/>
            <a:ext cx="177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3</a:t>
            </a:r>
            <a:endParaRPr kumimoji="1" lang="ja-JP" altLang="en-US" sz="800">
              <a:solidFill>
                <a:schemeClr val="bg1"/>
              </a:solidFill>
            </a:endParaRPr>
          </a:p>
        </p:txBody>
      </p:sp>
      <p:sp>
        <p:nvSpPr>
          <p:cNvPr id="110" name="object 23">
            <a:extLst>
              <a:ext uri="{FF2B5EF4-FFF2-40B4-BE49-F238E27FC236}">
                <a16:creationId xmlns:a16="http://schemas.microsoft.com/office/drawing/2014/main" id="{5D8738B1-9FC3-022D-94BC-DF5ADD13270B}"/>
              </a:ext>
            </a:extLst>
          </p:cNvPr>
          <p:cNvSpPr txBox="1"/>
          <p:nvPr/>
        </p:nvSpPr>
        <p:spPr>
          <a:xfrm>
            <a:off x="4091369" y="4480311"/>
            <a:ext cx="30340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00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Medium"/>
              </a:rPr>
              <a:t>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111" name="object 24">
            <a:extLst>
              <a:ext uri="{FF2B5EF4-FFF2-40B4-BE49-F238E27FC236}">
                <a16:creationId xmlns:a16="http://schemas.microsoft.com/office/drawing/2014/main" id="{7BE628DD-2747-FF19-2F89-B8BA30913AB4}"/>
              </a:ext>
            </a:extLst>
          </p:cNvPr>
          <p:cNvSpPr/>
          <p:nvPr/>
        </p:nvSpPr>
        <p:spPr>
          <a:xfrm>
            <a:off x="3961909" y="4467050"/>
            <a:ext cx="67386" cy="421414"/>
          </a:xfrm>
          <a:custGeom>
            <a:avLst/>
            <a:gdLst/>
            <a:ahLst/>
            <a:cxnLst/>
            <a:rect l="l" t="t" r="r" b="b"/>
            <a:pathLst>
              <a:path w="60960" h="354329">
                <a:moveTo>
                  <a:pt x="60337" y="0"/>
                </a:moveTo>
                <a:lnTo>
                  <a:pt x="0" y="0"/>
                </a:lnTo>
                <a:lnTo>
                  <a:pt x="0" y="353707"/>
                </a:lnTo>
                <a:lnTo>
                  <a:pt x="60337" y="353707"/>
                </a:lnTo>
                <a:lnTo>
                  <a:pt x="60337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23">
            <a:extLst>
              <a:ext uri="{FF2B5EF4-FFF2-40B4-BE49-F238E27FC236}">
                <a16:creationId xmlns:a16="http://schemas.microsoft.com/office/drawing/2014/main" id="{3AA26FA5-6F26-FBBB-C3EB-5FA8897069CD}"/>
              </a:ext>
            </a:extLst>
          </p:cNvPr>
          <p:cNvSpPr txBox="1"/>
          <p:nvPr/>
        </p:nvSpPr>
        <p:spPr>
          <a:xfrm>
            <a:off x="4091369" y="4679016"/>
            <a:ext cx="30340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--------</a:t>
            </a:r>
            <a:r>
              <a:rPr sz="1200" dirty="0" err="1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円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113" name="object 23">
            <a:extLst>
              <a:ext uri="{FF2B5EF4-FFF2-40B4-BE49-F238E27FC236}">
                <a16:creationId xmlns:a16="http://schemas.microsoft.com/office/drawing/2014/main" id="{73E0D1D2-2BF2-134A-1452-6DDD97BDD3DC}"/>
              </a:ext>
            </a:extLst>
          </p:cNvPr>
          <p:cNvSpPr txBox="1"/>
          <p:nvPr/>
        </p:nvSpPr>
        <p:spPr>
          <a:xfrm>
            <a:off x="4091369" y="4973341"/>
            <a:ext cx="30340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00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Medium"/>
              </a:rPr>
              <a:t>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114" name="object 24">
            <a:extLst>
              <a:ext uri="{FF2B5EF4-FFF2-40B4-BE49-F238E27FC236}">
                <a16:creationId xmlns:a16="http://schemas.microsoft.com/office/drawing/2014/main" id="{08057A12-5CA0-0203-CE3B-3C454A0ECFE4}"/>
              </a:ext>
            </a:extLst>
          </p:cNvPr>
          <p:cNvSpPr/>
          <p:nvPr/>
        </p:nvSpPr>
        <p:spPr>
          <a:xfrm>
            <a:off x="3961909" y="4960080"/>
            <a:ext cx="67386" cy="421414"/>
          </a:xfrm>
          <a:custGeom>
            <a:avLst/>
            <a:gdLst/>
            <a:ahLst/>
            <a:cxnLst/>
            <a:rect l="l" t="t" r="r" b="b"/>
            <a:pathLst>
              <a:path w="60960" h="354329">
                <a:moveTo>
                  <a:pt x="60337" y="0"/>
                </a:moveTo>
                <a:lnTo>
                  <a:pt x="0" y="0"/>
                </a:lnTo>
                <a:lnTo>
                  <a:pt x="0" y="353707"/>
                </a:lnTo>
                <a:lnTo>
                  <a:pt x="60337" y="353707"/>
                </a:lnTo>
                <a:lnTo>
                  <a:pt x="60337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23">
            <a:extLst>
              <a:ext uri="{FF2B5EF4-FFF2-40B4-BE49-F238E27FC236}">
                <a16:creationId xmlns:a16="http://schemas.microsoft.com/office/drawing/2014/main" id="{42DA903A-D7E7-EC6A-D0ED-88BB09559D77}"/>
              </a:ext>
            </a:extLst>
          </p:cNvPr>
          <p:cNvSpPr txBox="1"/>
          <p:nvPr/>
        </p:nvSpPr>
        <p:spPr>
          <a:xfrm>
            <a:off x="4091369" y="5172046"/>
            <a:ext cx="30340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--------</a:t>
            </a:r>
            <a:r>
              <a:rPr sz="1200" dirty="0" err="1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円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116" name="object 23">
            <a:extLst>
              <a:ext uri="{FF2B5EF4-FFF2-40B4-BE49-F238E27FC236}">
                <a16:creationId xmlns:a16="http://schemas.microsoft.com/office/drawing/2014/main" id="{F328D5E3-23E1-C5A3-4FEE-3B2C059389BC}"/>
              </a:ext>
            </a:extLst>
          </p:cNvPr>
          <p:cNvSpPr txBox="1"/>
          <p:nvPr/>
        </p:nvSpPr>
        <p:spPr>
          <a:xfrm>
            <a:off x="4091369" y="5480548"/>
            <a:ext cx="30340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00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Medium"/>
              </a:rPr>
              <a:t>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pic>
        <p:nvPicPr>
          <p:cNvPr id="117" name="図 116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810B1E77-2F4E-3FCA-90E5-E9365DA91E1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8" t="10178" r="259" b="9900"/>
          <a:stretch/>
        </p:blipFill>
        <p:spPr>
          <a:xfrm>
            <a:off x="3944808" y="1095772"/>
            <a:ext cx="2900038" cy="1497795"/>
          </a:xfrm>
          <a:prstGeom prst="rect">
            <a:avLst/>
          </a:prstGeom>
        </p:spPr>
      </p:pic>
      <p:sp>
        <p:nvSpPr>
          <p:cNvPr id="119" name="object 24">
            <a:extLst>
              <a:ext uri="{FF2B5EF4-FFF2-40B4-BE49-F238E27FC236}">
                <a16:creationId xmlns:a16="http://schemas.microsoft.com/office/drawing/2014/main" id="{541990CF-45C0-1510-D475-829DEAC99085}"/>
              </a:ext>
            </a:extLst>
          </p:cNvPr>
          <p:cNvSpPr/>
          <p:nvPr/>
        </p:nvSpPr>
        <p:spPr>
          <a:xfrm>
            <a:off x="3961908" y="5467287"/>
            <a:ext cx="67386" cy="421414"/>
          </a:xfrm>
          <a:custGeom>
            <a:avLst/>
            <a:gdLst/>
            <a:ahLst/>
            <a:cxnLst/>
            <a:rect l="l" t="t" r="r" b="b"/>
            <a:pathLst>
              <a:path w="60960" h="354329">
                <a:moveTo>
                  <a:pt x="60337" y="0"/>
                </a:moveTo>
                <a:lnTo>
                  <a:pt x="0" y="0"/>
                </a:lnTo>
                <a:lnTo>
                  <a:pt x="0" y="353707"/>
                </a:lnTo>
                <a:lnTo>
                  <a:pt x="60337" y="353707"/>
                </a:lnTo>
                <a:lnTo>
                  <a:pt x="60337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23">
            <a:extLst>
              <a:ext uri="{FF2B5EF4-FFF2-40B4-BE49-F238E27FC236}">
                <a16:creationId xmlns:a16="http://schemas.microsoft.com/office/drawing/2014/main" id="{E372991A-98AC-EDC4-7916-E628972FCFB1}"/>
              </a:ext>
            </a:extLst>
          </p:cNvPr>
          <p:cNvSpPr txBox="1"/>
          <p:nvPr/>
        </p:nvSpPr>
        <p:spPr>
          <a:xfrm>
            <a:off x="4091368" y="5679253"/>
            <a:ext cx="30340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--------</a:t>
            </a:r>
            <a:r>
              <a:rPr sz="1200" dirty="0" err="1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円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pic>
        <p:nvPicPr>
          <p:cNvPr id="121" name="図 120">
            <a:extLst>
              <a:ext uri="{FF2B5EF4-FFF2-40B4-BE49-F238E27FC236}">
                <a16:creationId xmlns:a16="http://schemas.microsoft.com/office/drawing/2014/main" id="{FFC38DE3-0298-5510-6854-0E3EAA6CF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265" y="-4741"/>
            <a:ext cx="546100" cy="1536700"/>
          </a:xfrm>
          <a:prstGeom prst="rect">
            <a:avLst/>
          </a:prstGeom>
        </p:spPr>
      </p:pic>
      <p:sp>
        <p:nvSpPr>
          <p:cNvPr id="122" name="object 7">
            <a:extLst>
              <a:ext uri="{FF2B5EF4-FFF2-40B4-BE49-F238E27FC236}">
                <a16:creationId xmlns:a16="http://schemas.microsoft.com/office/drawing/2014/main" id="{F8DBE1D4-D2C3-BB79-F26F-97E65E78ADF3}"/>
              </a:ext>
            </a:extLst>
          </p:cNvPr>
          <p:cNvSpPr txBox="1"/>
          <p:nvPr/>
        </p:nvSpPr>
        <p:spPr>
          <a:xfrm>
            <a:off x="7482335" y="2725576"/>
            <a:ext cx="2900039" cy="6444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ja-JP" altLang="en-US" sz="800" spc="-3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</a:t>
            </a:r>
            <a:endParaRPr lang="ja-JP" altLang="en-US" sz="800" spc="-3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ja-JP" altLang="en-US" sz="800" spc="-3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</a:t>
            </a:r>
            <a:endParaRPr lang="ja-JP" altLang="en-US" sz="800" spc="-3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endParaRPr lang="ja-JP" altLang="en-US" sz="800" spc="-3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123" name="object 11">
            <a:extLst>
              <a:ext uri="{FF2B5EF4-FFF2-40B4-BE49-F238E27FC236}">
                <a16:creationId xmlns:a16="http://schemas.microsoft.com/office/drawing/2014/main" id="{924770AB-58D1-0A0A-B8C1-C016DFE9ED6D}"/>
              </a:ext>
            </a:extLst>
          </p:cNvPr>
          <p:cNvSpPr/>
          <p:nvPr/>
        </p:nvSpPr>
        <p:spPr>
          <a:xfrm>
            <a:off x="7495037" y="3318710"/>
            <a:ext cx="2887345" cy="0"/>
          </a:xfrm>
          <a:custGeom>
            <a:avLst/>
            <a:gdLst/>
            <a:ahLst/>
            <a:cxnLst/>
            <a:rect l="l" t="t" r="r" b="b"/>
            <a:pathLst>
              <a:path w="2887345">
                <a:moveTo>
                  <a:pt x="0" y="0"/>
                </a:moveTo>
                <a:lnTo>
                  <a:pt x="2887256" y="0"/>
                </a:lnTo>
              </a:path>
            </a:pathLst>
          </a:custGeom>
          <a:ln w="12700">
            <a:solidFill>
              <a:srgbClr val="E2D3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">
            <a:extLst>
              <a:ext uri="{FF2B5EF4-FFF2-40B4-BE49-F238E27FC236}">
                <a16:creationId xmlns:a16="http://schemas.microsoft.com/office/drawing/2014/main" id="{6AA52085-57B0-AA0E-0219-29D36D05540A}"/>
              </a:ext>
            </a:extLst>
          </p:cNvPr>
          <p:cNvSpPr/>
          <p:nvPr/>
        </p:nvSpPr>
        <p:spPr>
          <a:xfrm>
            <a:off x="7495037" y="4348302"/>
            <a:ext cx="2887345" cy="0"/>
          </a:xfrm>
          <a:custGeom>
            <a:avLst/>
            <a:gdLst/>
            <a:ahLst/>
            <a:cxnLst/>
            <a:rect l="l" t="t" r="r" b="b"/>
            <a:pathLst>
              <a:path w="2887345">
                <a:moveTo>
                  <a:pt x="0" y="0"/>
                </a:moveTo>
                <a:lnTo>
                  <a:pt x="2887256" y="0"/>
                </a:lnTo>
              </a:path>
            </a:pathLst>
          </a:custGeom>
          <a:ln w="12700">
            <a:solidFill>
              <a:srgbClr val="E2D3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C4803465-25E8-CC2D-B30B-ED0B3F0CA49C}"/>
              </a:ext>
            </a:extLst>
          </p:cNvPr>
          <p:cNvSpPr txBox="1"/>
          <p:nvPr/>
        </p:nvSpPr>
        <p:spPr>
          <a:xfrm>
            <a:off x="7482335" y="428625"/>
            <a:ext cx="2883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</a:t>
            </a: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BF84B6AD-D4AA-5F79-613B-141E45518D5B}"/>
              </a:ext>
            </a:extLst>
          </p:cNvPr>
          <p:cNvSpPr txBox="1"/>
          <p:nvPr/>
        </p:nvSpPr>
        <p:spPr>
          <a:xfrm>
            <a:off x="7482335" y="752716"/>
            <a:ext cx="28839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</a:t>
            </a:r>
          </a:p>
        </p:txBody>
      </p:sp>
      <p:sp>
        <p:nvSpPr>
          <p:cNvPr id="127" name="object 13">
            <a:extLst>
              <a:ext uri="{FF2B5EF4-FFF2-40B4-BE49-F238E27FC236}">
                <a16:creationId xmlns:a16="http://schemas.microsoft.com/office/drawing/2014/main" id="{03EDA90B-7F77-37DB-7564-D75EABB034C4}"/>
              </a:ext>
            </a:extLst>
          </p:cNvPr>
          <p:cNvSpPr txBox="1"/>
          <p:nvPr/>
        </p:nvSpPr>
        <p:spPr>
          <a:xfrm>
            <a:off x="7674734" y="3446910"/>
            <a:ext cx="224361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spcBef>
                <a:spcPts val="100"/>
              </a:spcBef>
            </a:pPr>
            <a:r>
              <a:rPr lang="ja-JP" altLang="en-US" sz="800" spc="-7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テキストが入りますテキストが入ります</a:t>
            </a:r>
            <a:endParaRPr lang="ja-JP" altLang="en-US" sz="8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128" name="図 127">
            <a:extLst>
              <a:ext uri="{FF2B5EF4-FFF2-40B4-BE49-F238E27FC236}">
                <a16:creationId xmlns:a16="http://schemas.microsoft.com/office/drawing/2014/main" id="{A4A9685C-46E6-B7F9-1121-B39A562AAC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6934" y="3428990"/>
            <a:ext cx="177800" cy="177800"/>
          </a:xfrm>
          <a:prstGeom prst="rect">
            <a:avLst/>
          </a:prstGeom>
        </p:spPr>
      </p:pic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2F85FDAE-9E8A-4C1A-E1B7-BA34816880FB}"/>
              </a:ext>
            </a:extLst>
          </p:cNvPr>
          <p:cNvSpPr txBox="1"/>
          <p:nvPr/>
        </p:nvSpPr>
        <p:spPr>
          <a:xfrm>
            <a:off x="7495029" y="3407155"/>
            <a:ext cx="177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1</a:t>
            </a:r>
            <a:endParaRPr kumimoji="1" lang="ja-JP" altLang="en-US" sz="800">
              <a:solidFill>
                <a:schemeClr val="bg1"/>
              </a:solidFill>
            </a:endParaRPr>
          </a:p>
        </p:txBody>
      </p:sp>
      <p:sp>
        <p:nvSpPr>
          <p:cNvPr id="130" name="object 13">
            <a:extLst>
              <a:ext uri="{FF2B5EF4-FFF2-40B4-BE49-F238E27FC236}">
                <a16:creationId xmlns:a16="http://schemas.microsoft.com/office/drawing/2014/main" id="{E577CA14-571E-3E51-84F2-1B12718CECB3}"/>
              </a:ext>
            </a:extLst>
          </p:cNvPr>
          <p:cNvSpPr txBox="1"/>
          <p:nvPr/>
        </p:nvSpPr>
        <p:spPr>
          <a:xfrm>
            <a:off x="7674734" y="3749952"/>
            <a:ext cx="224361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spcBef>
                <a:spcPts val="100"/>
              </a:spcBef>
            </a:pPr>
            <a:r>
              <a:rPr lang="ja-JP" altLang="en-US" sz="800" spc="-7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テキストが入りますテキストが入ります</a:t>
            </a:r>
            <a:endParaRPr lang="ja-JP" altLang="en-US" sz="8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131" name="図 130">
            <a:extLst>
              <a:ext uri="{FF2B5EF4-FFF2-40B4-BE49-F238E27FC236}">
                <a16:creationId xmlns:a16="http://schemas.microsoft.com/office/drawing/2014/main" id="{CAD63007-3E3D-5275-C721-A61E47FF32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6934" y="3732032"/>
            <a:ext cx="177800" cy="177800"/>
          </a:xfrm>
          <a:prstGeom prst="rect">
            <a:avLst/>
          </a:prstGeom>
        </p:spPr>
      </p:pic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EB0A156B-7270-8CE9-8342-6A87AEBCDC01}"/>
              </a:ext>
            </a:extLst>
          </p:cNvPr>
          <p:cNvSpPr txBox="1"/>
          <p:nvPr/>
        </p:nvSpPr>
        <p:spPr>
          <a:xfrm>
            <a:off x="7495029" y="3710197"/>
            <a:ext cx="177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2</a:t>
            </a:r>
            <a:endParaRPr kumimoji="1" lang="ja-JP" altLang="en-US" sz="800">
              <a:solidFill>
                <a:schemeClr val="bg1"/>
              </a:solidFill>
            </a:endParaRPr>
          </a:p>
        </p:txBody>
      </p:sp>
      <p:sp>
        <p:nvSpPr>
          <p:cNvPr id="133" name="object 13">
            <a:extLst>
              <a:ext uri="{FF2B5EF4-FFF2-40B4-BE49-F238E27FC236}">
                <a16:creationId xmlns:a16="http://schemas.microsoft.com/office/drawing/2014/main" id="{F396523C-9C69-19B6-2B68-877AD9213326}"/>
              </a:ext>
            </a:extLst>
          </p:cNvPr>
          <p:cNvSpPr txBox="1"/>
          <p:nvPr/>
        </p:nvSpPr>
        <p:spPr>
          <a:xfrm>
            <a:off x="7674734" y="4073075"/>
            <a:ext cx="224361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spcBef>
                <a:spcPts val="100"/>
              </a:spcBef>
            </a:pPr>
            <a:r>
              <a:rPr lang="ja-JP" altLang="en-US" sz="800" spc="-7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テキストが入りますテキストが入ります</a:t>
            </a:r>
            <a:endParaRPr lang="ja-JP" altLang="en-US" sz="8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134" name="図 133">
            <a:extLst>
              <a:ext uri="{FF2B5EF4-FFF2-40B4-BE49-F238E27FC236}">
                <a16:creationId xmlns:a16="http://schemas.microsoft.com/office/drawing/2014/main" id="{9E4BA9B4-971F-95E6-CE48-6B9EB7E43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6934" y="4055155"/>
            <a:ext cx="177800" cy="177800"/>
          </a:xfrm>
          <a:prstGeom prst="rect">
            <a:avLst/>
          </a:prstGeom>
        </p:spPr>
      </p:pic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F96E97D9-88F0-F767-28C7-5D8AB6B704D3}"/>
              </a:ext>
            </a:extLst>
          </p:cNvPr>
          <p:cNvSpPr txBox="1"/>
          <p:nvPr/>
        </p:nvSpPr>
        <p:spPr>
          <a:xfrm>
            <a:off x="7495029" y="4033320"/>
            <a:ext cx="177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3</a:t>
            </a:r>
            <a:endParaRPr kumimoji="1" lang="ja-JP" altLang="en-US" sz="800">
              <a:solidFill>
                <a:schemeClr val="bg1"/>
              </a:solidFill>
            </a:endParaRPr>
          </a:p>
        </p:txBody>
      </p:sp>
      <p:sp>
        <p:nvSpPr>
          <p:cNvPr id="136" name="object 23">
            <a:extLst>
              <a:ext uri="{FF2B5EF4-FFF2-40B4-BE49-F238E27FC236}">
                <a16:creationId xmlns:a16="http://schemas.microsoft.com/office/drawing/2014/main" id="{FA217D8F-4CE4-E3AF-4F73-008E7AD32983}"/>
              </a:ext>
            </a:extLst>
          </p:cNvPr>
          <p:cNvSpPr txBox="1"/>
          <p:nvPr/>
        </p:nvSpPr>
        <p:spPr>
          <a:xfrm>
            <a:off x="7628896" y="4480311"/>
            <a:ext cx="30340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00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Medium"/>
              </a:rPr>
              <a:t>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137" name="object 24">
            <a:extLst>
              <a:ext uri="{FF2B5EF4-FFF2-40B4-BE49-F238E27FC236}">
                <a16:creationId xmlns:a16="http://schemas.microsoft.com/office/drawing/2014/main" id="{90C45173-805B-9D75-237C-ABB952E15410}"/>
              </a:ext>
            </a:extLst>
          </p:cNvPr>
          <p:cNvSpPr/>
          <p:nvPr/>
        </p:nvSpPr>
        <p:spPr>
          <a:xfrm>
            <a:off x="7499436" y="4467050"/>
            <a:ext cx="67386" cy="421414"/>
          </a:xfrm>
          <a:custGeom>
            <a:avLst/>
            <a:gdLst/>
            <a:ahLst/>
            <a:cxnLst/>
            <a:rect l="l" t="t" r="r" b="b"/>
            <a:pathLst>
              <a:path w="60960" h="354329">
                <a:moveTo>
                  <a:pt x="60337" y="0"/>
                </a:moveTo>
                <a:lnTo>
                  <a:pt x="0" y="0"/>
                </a:lnTo>
                <a:lnTo>
                  <a:pt x="0" y="353707"/>
                </a:lnTo>
                <a:lnTo>
                  <a:pt x="60337" y="353707"/>
                </a:lnTo>
                <a:lnTo>
                  <a:pt x="60337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23">
            <a:extLst>
              <a:ext uri="{FF2B5EF4-FFF2-40B4-BE49-F238E27FC236}">
                <a16:creationId xmlns:a16="http://schemas.microsoft.com/office/drawing/2014/main" id="{046FDE9F-9F99-EABE-E6C4-11495BBC2156}"/>
              </a:ext>
            </a:extLst>
          </p:cNvPr>
          <p:cNvSpPr txBox="1"/>
          <p:nvPr/>
        </p:nvSpPr>
        <p:spPr>
          <a:xfrm>
            <a:off x="7628896" y="4679016"/>
            <a:ext cx="30340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--------</a:t>
            </a:r>
            <a:r>
              <a:rPr sz="1200" dirty="0" err="1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円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139" name="object 23">
            <a:extLst>
              <a:ext uri="{FF2B5EF4-FFF2-40B4-BE49-F238E27FC236}">
                <a16:creationId xmlns:a16="http://schemas.microsoft.com/office/drawing/2014/main" id="{E86C599A-CAE7-9158-3C2E-9DBCCD1803B9}"/>
              </a:ext>
            </a:extLst>
          </p:cNvPr>
          <p:cNvSpPr txBox="1"/>
          <p:nvPr/>
        </p:nvSpPr>
        <p:spPr>
          <a:xfrm>
            <a:off x="7628896" y="4973341"/>
            <a:ext cx="30340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00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Medium"/>
              </a:rPr>
              <a:t>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140" name="object 24">
            <a:extLst>
              <a:ext uri="{FF2B5EF4-FFF2-40B4-BE49-F238E27FC236}">
                <a16:creationId xmlns:a16="http://schemas.microsoft.com/office/drawing/2014/main" id="{33238A69-ADC9-630A-6BF4-0BD305B9C32E}"/>
              </a:ext>
            </a:extLst>
          </p:cNvPr>
          <p:cNvSpPr/>
          <p:nvPr/>
        </p:nvSpPr>
        <p:spPr>
          <a:xfrm>
            <a:off x="7499436" y="4960080"/>
            <a:ext cx="67386" cy="421414"/>
          </a:xfrm>
          <a:custGeom>
            <a:avLst/>
            <a:gdLst/>
            <a:ahLst/>
            <a:cxnLst/>
            <a:rect l="l" t="t" r="r" b="b"/>
            <a:pathLst>
              <a:path w="60960" h="354329">
                <a:moveTo>
                  <a:pt x="60337" y="0"/>
                </a:moveTo>
                <a:lnTo>
                  <a:pt x="0" y="0"/>
                </a:lnTo>
                <a:lnTo>
                  <a:pt x="0" y="353707"/>
                </a:lnTo>
                <a:lnTo>
                  <a:pt x="60337" y="353707"/>
                </a:lnTo>
                <a:lnTo>
                  <a:pt x="60337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23">
            <a:extLst>
              <a:ext uri="{FF2B5EF4-FFF2-40B4-BE49-F238E27FC236}">
                <a16:creationId xmlns:a16="http://schemas.microsoft.com/office/drawing/2014/main" id="{7114C19C-8060-399C-CCF7-6D37210ED2BB}"/>
              </a:ext>
            </a:extLst>
          </p:cNvPr>
          <p:cNvSpPr txBox="1"/>
          <p:nvPr/>
        </p:nvSpPr>
        <p:spPr>
          <a:xfrm>
            <a:off x="7628896" y="5172046"/>
            <a:ext cx="30340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--------</a:t>
            </a:r>
            <a:r>
              <a:rPr sz="1200" dirty="0" err="1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円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142" name="object 23">
            <a:extLst>
              <a:ext uri="{FF2B5EF4-FFF2-40B4-BE49-F238E27FC236}">
                <a16:creationId xmlns:a16="http://schemas.microsoft.com/office/drawing/2014/main" id="{8CFC5F3B-9B06-3CF3-B986-6EB0E1295B17}"/>
              </a:ext>
            </a:extLst>
          </p:cNvPr>
          <p:cNvSpPr txBox="1"/>
          <p:nvPr/>
        </p:nvSpPr>
        <p:spPr>
          <a:xfrm>
            <a:off x="7628896" y="5480548"/>
            <a:ext cx="30340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00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Medium"/>
              </a:rPr>
              <a:t>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143" name="object 24">
            <a:extLst>
              <a:ext uri="{FF2B5EF4-FFF2-40B4-BE49-F238E27FC236}">
                <a16:creationId xmlns:a16="http://schemas.microsoft.com/office/drawing/2014/main" id="{98A2D988-41AF-6F5D-2A1E-269BBB33C34C}"/>
              </a:ext>
            </a:extLst>
          </p:cNvPr>
          <p:cNvSpPr/>
          <p:nvPr/>
        </p:nvSpPr>
        <p:spPr>
          <a:xfrm>
            <a:off x="7499436" y="5467287"/>
            <a:ext cx="67386" cy="421414"/>
          </a:xfrm>
          <a:custGeom>
            <a:avLst/>
            <a:gdLst/>
            <a:ahLst/>
            <a:cxnLst/>
            <a:rect l="l" t="t" r="r" b="b"/>
            <a:pathLst>
              <a:path w="60960" h="354329">
                <a:moveTo>
                  <a:pt x="60337" y="0"/>
                </a:moveTo>
                <a:lnTo>
                  <a:pt x="0" y="0"/>
                </a:lnTo>
                <a:lnTo>
                  <a:pt x="0" y="353707"/>
                </a:lnTo>
                <a:lnTo>
                  <a:pt x="60337" y="353707"/>
                </a:lnTo>
                <a:lnTo>
                  <a:pt x="60337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23">
            <a:extLst>
              <a:ext uri="{FF2B5EF4-FFF2-40B4-BE49-F238E27FC236}">
                <a16:creationId xmlns:a16="http://schemas.microsoft.com/office/drawing/2014/main" id="{58C6A584-92F0-6685-62CD-F1200DDAB5E8}"/>
              </a:ext>
            </a:extLst>
          </p:cNvPr>
          <p:cNvSpPr txBox="1"/>
          <p:nvPr/>
        </p:nvSpPr>
        <p:spPr>
          <a:xfrm>
            <a:off x="7628896" y="5679253"/>
            <a:ext cx="30340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--------</a:t>
            </a:r>
            <a:r>
              <a:rPr sz="1200" dirty="0" err="1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円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pic>
        <p:nvPicPr>
          <p:cNvPr id="145" name="図 144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3B59EE97-6A0A-1BF3-D095-9B26CAF9AFD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8" t="10178" r="259" b="9900"/>
          <a:stretch/>
        </p:blipFill>
        <p:spPr>
          <a:xfrm>
            <a:off x="7482335" y="1095772"/>
            <a:ext cx="2900038" cy="1497795"/>
          </a:xfrm>
          <a:prstGeom prst="rect">
            <a:avLst/>
          </a:prstGeom>
        </p:spPr>
      </p:pic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C4103E04-DFD6-62C2-7E63-0DECC3AE12CB}"/>
              </a:ext>
            </a:extLst>
          </p:cNvPr>
          <p:cNvSpPr txBox="1"/>
          <p:nvPr/>
        </p:nvSpPr>
        <p:spPr>
          <a:xfrm>
            <a:off x="4005075" y="6176024"/>
            <a:ext cx="12629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endParaRPr kumimoji="1" lang="ja-JP" altLang="en-US" sz="1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37E38377-7202-3188-7E4E-E4ADC5DCB162}"/>
              </a:ext>
            </a:extLst>
          </p:cNvPr>
          <p:cNvSpPr txBox="1"/>
          <p:nvPr/>
        </p:nvSpPr>
        <p:spPr>
          <a:xfrm>
            <a:off x="5490344" y="6176024"/>
            <a:ext cx="12874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endParaRPr kumimoji="1" lang="ja-JP" altLang="en-US" sz="1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9" name="図 148" descr="アイコン&#10;&#10;自動的に生成された説明">
            <a:extLst>
              <a:ext uri="{FF2B5EF4-FFF2-40B4-BE49-F238E27FC236}">
                <a16:creationId xmlns:a16="http://schemas.microsoft.com/office/drawing/2014/main" id="{E75ABAF5-7924-C4AD-A242-6B37DFB69E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4" t="16840" b="17091"/>
          <a:stretch/>
        </p:blipFill>
        <p:spPr>
          <a:xfrm>
            <a:off x="3980517" y="6474860"/>
            <a:ext cx="1287478" cy="846863"/>
          </a:xfrm>
          <a:prstGeom prst="rect">
            <a:avLst/>
          </a:prstGeom>
        </p:spPr>
      </p:pic>
      <p:pic>
        <p:nvPicPr>
          <p:cNvPr id="150" name="図 149" descr="アイコン&#10;&#10;自動的に生成された説明">
            <a:extLst>
              <a:ext uri="{FF2B5EF4-FFF2-40B4-BE49-F238E27FC236}">
                <a16:creationId xmlns:a16="http://schemas.microsoft.com/office/drawing/2014/main" id="{6C15CCB3-CF22-CA08-2427-CA869F69A44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4" t="16840" b="17091"/>
          <a:stretch/>
        </p:blipFill>
        <p:spPr>
          <a:xfrm>
            <a:off x="5490344" y="6474860"/>
            <a:ext cx="1287478" cy="846863"/>
          </a:xfrm>
          <a:prstGeom prst="rect">
            <a:avLst/>
          </a:prstGeom>
        </p:spPr>
      </p:pic>
      <p:sp>
        <p:nvSpPr>
          <p:cNvPr id="151" name="テキスト ボックス 150">
            <a:extLst>
              <a:ext uri="{FF2B5EF4-FFF2-40B4-BE49-F238E27FC236}">
                <a16:creationId xmlns:a16="http://schemas.microsoft.com/office/drawing/2014/main" id="{FDD879E1-3C62-7431-E275-F2F876601FCD}"/>
              </a:ext>
            </a:extLst>
          </p:cNvPr>
          <p:cNvSpPr txBox="1"/>
          <p:nvPr/>
        </p:nvSpPr>
        <p:spPr>
          <a:xfrm>
            <a:off x="7542602" y="6176024"/>
            <a:ext cx="12629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endParaRPr kumimoji="1" lang="ja-JP" altLang="en-US" sz="1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" name="テキスト ボックス 151">
            <a:extLst>
              <a:ext uri="{FF2B5EF4-FFF2-40B4-BE49-F238E27FC236}">
                <a16:creationId xmlns:a16="http://schemas.microsoft.com/office/drawing/2014/main" id="{8531E5A5-742E-58E3-AC99-A0173CB20AC6}"/>
              </a:ext>
            </a:extLst>
          </p:cNvPr>
          <p:cNvSpPr txBox="1"/>
          <p:nvPr/>
        </p:nvSpPr>
        <p:spPr>
          <a:xfrm>
            <a:off x="9027871" y="6176024"/>
            <a:ext cx="12874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endParaRPr kumimoji="1" lang="ja-JP" altLang="en-US" sz="1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" name="図 152" descr="アイコン&#10;&#10;自動的に生成された説明">
            <a:extLst>
              <a:ext uri="{FF2B5EF4-FFF2-40B4-BE49-F238E27FC236}">
                <a16:creationId xmlns:a16="http://schemas.microsoft.com/office/drawing/2014/main" id="{9D547A3E-B68C-9D23-3209-1982CA2FAC4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4" t="16840" b="17091"/>
          <a:stretch/>
        </p:blipFill>
        <p:spPr>
          <a:xfrm>
            <a:off x="7518044" y="6474860"/>
            <a:ext cx="1287478" cy="846863"/>
          </a:xfrm>
          <a:prstGeom prst="rect">
            <a:avLst/>
          </a:prstGeom>
        </p:spPr>
      </p:pic>
      <p:pic>
        <p:nvPicPr>
          <p:cNvPr id="154" name="図 153" descr="アイコン&#10;&#10;自動的に生成された説明">
            <a:extLst>
              <a:ext uri="{FF2B5EF4-FFF2-40B4-BE49-F238E27FC236}">
                <a16:creationId xmlns:a16="http://schemas.microsoft.com/office/drawing/2014/main" id="{4307D588-1EA4-6E0B-DD55-67A0BBCB9DD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4" t="16840" b="17091"/>
          <a:stretch/>
        </p:blipFill>
        <p:spPr>
          <a:xfrm>
            <a:off x="9027871" y="6474860"/>
            <a:ext cx="1287478" cy="8468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228</Words>
  <Application>Microsoft Macintosh PowerPoint</Application>
  <PresentationFormat>ユーザー設定</PresentationFormat>
  <Paragraphs>54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</vt:lpstr>
      <vt:lpstr>Yu Gothic Medium</vt:lpstr>
      <vt:lpstr>Yu Mincho</vt:lpstr>
      <vt:lpstr>Calibri</vt:lpstr>
      <vt:lpstr>Times New Roman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pamphlet_013_ura_A4</dc:title>
  <cp:lastModifiedBy>春樹 富永</cp:lastModifiedBy>
  <cp:revision>5</cp:revision>
  <dcterms:created xsi:type="dcterms:W3CDTF">2024-12-23T04:45:43Z</dcterms:created>
  <dcterms:modified xsi:type="dcterms:W3CDTF">2024-12-23T05:24:07Z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2024-12-23T00:00:00Z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2024-12-23T00:00:00Z</vt:filetime>
  </property>
  <property fmtid="{D5CDD505-2E9C-101B-9397-08002B2CF9AE}" pid="5" name="Producer">
    <vt:lpwstr>Adobe PDF library 17.00</vt:lpwstr>
  </property>
</Properties>
</file>