
<file path=[Content_Types].xml><?xml version="1.0" encoding="utf-8"?>
<Types xmlns="http://schemas.openxmlformats.org/package/2006/content-types">
  <Default Extension="emf" ContentType="image/x-emf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2" pos="4520" userDrawn="1">
          <p15:clr>
            <a:srgbClr val="A4A3A4"/>
          </p15:clr>
        </p15:guide>
        <p15:guide id="3" pos="21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D4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78"/>
    <p:restoredTop sz="94710"/>
  </p:normalViewPr>
  <p:slideViewPr>
    <p:cSldViewPr>
      <p:cViewPr varScale="1">
        <p:scale>
          <a:sx n="119" d="100"/>
          <a:sy n="119" d="100"/>
        </p:scale>
        <p:origin x="1168" y="200"/>
      </p:cViewPr>
      <p:guideLst>
        <p:guide pos="4520"/>
        <p:guide pos="2168"/>
        <p:guide orient="horz"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231F2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231F2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231F2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231F2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070824" y="833492"/>
            <a:ext cx="1642745" cy="730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231F2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>
            <a:extLst>
              <a:ext uri="{FF2B5EF4-FFF2-40B4-BE49-F238E27FC236}">
                <a16:creationId xmlns:a16="http://schemas.microsoft.com/office/drawing/2014/main" id="{93F2A0A5-8A13-3020-7C09-05055312F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55"/>
            <a:ext cx="10702388" cy="7562850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12E632E3-6DA6-4977-0DC0-16E85884AB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7992" y="3255"/>
            <a:ext cx="647157" cy="7562850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070824" y="833492"/>
            <a:ext cx="1642745" cy="487313"/>
          </a:xfrm>
          <a:prstGeom prst="rect">
            <a:avLst/>
          </a:prstGeom>
          <a:noFill/>
        </p:spPr>
        <p:txBody>
          <a:bodyPr vert="horz" wrap="square" lIns="0" tIns="558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40"/>
              </a:spcBef>
            </a:pPr>
            <a:r>
              <a:rPr lang="en-US" dirty="0">
                <a:solidFill>
                  <a:schemeClr val="bg1"/>
                </a:solidFill>
              </a:rPr>
              <a:t>LOGO</a:t>
            </a:r>
            <a:endParaRPr sz="1400" dirty="0">
              <a:solidFill>
                <a:schemeClr val="bg1"/>
              </a:solidFill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75849" y="6419959"/>
            <a:ext cx="3032760" cy="243656"/>
          </a:xfrm>
          <a:prstGeom prst="rect">
            <a:avLst/>
          </a:prstGeom>
          <a:noFill/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1839"/>
              </a:lnSpc>
            </a:pPr>
            <a:r>
              <a:rPr sz="1650" dirty="0">
                <a:solidFill>
                  <a:schemeClr val="bg1"/>
                </a:solidFill>
                <a:latin typeface="Times New Roman"/>
                <a:cs typeface="Times New Roman"/>
              </a:rPr>
              <a:t>open </a:t>
            </a:r>
            <a:r>
              <a:rPr lang="en-US" sz="1650" dirty="0">
                <a:solidFill>
                  <a:schemeClr val="bg1"/>
                </a:solidFill>
                <a:latin typeface="Times New Roman"/>
                <a:cs typeface="Times New Roman"/>
              </a:rPr>
              <a:t>0</a:t>
            </a:r>
            <a:r>
              <a:rPr sz="1650" dirty="0">
                <a:solidFill>
                  <a:schemeClr val="bg1"/>
                </a:solidFill>
                <a:latin typeface="Times New Roman"/>
                <a:cs typeface="Times New Roman"/>
              </a:rPr>
              <a:t>:30</a:t>
            </a:r>
            <a:r>
              <a:rPr lang="en-US" sz="165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altLang="ja-JP" sz="1650" dirty="0">
                <a:solidFill>
                  <a:schemeClr val="bg1"/>
                </a:solidFill>
                <a:latin typeface="Times New Roman"/>
                <a:cs typeface="Times New Roman"/>
              </a:rPr>
              <a:t>~</a:t>
            </a:r>
            <a:r>
              <a:rPr sz="1650" dirty="0">
                <a:solidFill>
                  <a:schemeClr val="bg1"/>
                </a:solidFill>
                <a:latin typeface="Times New Roman"/>
                <a:cs typeface="Times New Roman"/>
              </a:rPr>
              <a:t> close </a:t>
            </a:r>
            <a:r>
              <a:rPr lang="en-US" sz="1650" dirty="0">
                <a:solidFill>
                  <a:schemeClr val="bg1"/>
                </a:solidFill>
                <a:latin typeface="Times New Roman"/>
                <a:cs typeface="Times New Roman"/>
              </a:rPr>
              <a:t>0</a:t>
            </a:r>
            <a:r>
              <a:rPr sz="1650" dirty="0">
                <a:solidFill>
                  <a:schemeClr val="bg1"/>
                </a:solidFill>
                <a:latin typeface="Times New Roman"/>
                <a:cs typeface="Times New Roman"/>
              </a:rPr>
              <a:t>0:30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763149" y="4634330"/>
            <a:ext cx="2800350" cy="262508"/>
          </a:xfrm>
          <a:prstGeom prst="rect">
            <a:avLst/>
          </a:prstGeom>
          <a:noFill/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100"/>
              </a:lnSpc>
              <a:spcBef>
                <a:spcPts val="100"/>
              </a:spcBef>
            </a:pPr>
            <a:r>
              <a:rPr sz="70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住所：○○○○○○○○○○○○○○○○○○○○○○○○○○○○最寄駅○○○○駅から歩いて徒歩○○分</a:t>
            </a:r>
          </a:p>
        </p:txBody>
      </p:sp>
      <p:sp>
        <p:nvSpPr>
          <p:cNvPr id="10" name="object 10"/>
          <p:cNvSpPr/>
          <p:nvPr/>
        </p:nvSpPr>
        <p:spPr>
          <a:xfrm>
            <a:off x="3775849" y="561301"/>
            <a:ext cx="3032760" cy="1909445"/>
          </a:xfrm>
          <a:custGeom>
            <a:avLst/>
            <a:gdLst/>
            <a:ahLst/>
            <a:cxnLst/>
            <a:rect l="l" t="t" r="r" b="b"/>
            <a:pathLst>
              <a:path w="3032759" h="1909445">
                <a:moveTo>
                  <a:pt x="3032302" y="0"/>
                </a:moveTo>
                <a:lnTo>
                  <a:pt x="0" y="0"/>
                </a:lnTo>
                <a:lnTo>
                  <a:pt x="0" y="1908924"/>
                </a:lnTo>
                <a:lnTo>
                  <a:pt x="3032302" y="1908924"/>
                </a:lnTo>
                <a:lnTo>
                  <a:pt x="3032302" y="0"/>
                </a:lnTo>
                <a:close/>
              </a:path>
            </a:pathLst>
          </a:custGeom>
          <a:solidFill>
            <a:srgbClr val="8DC6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" y="358296"/>
            <a:ext cx="3251200" cy="2720340"/>
          </a:xfrm>
          <a:custGeom>
            <a:avLst/>
            <a:gdLst/>
            <a:ahLst/>
            <a:cxnLst/>
            <a:rect l="l" t="t" r="r" b="b"/>
            <a:pathLst>
              <a:path w="3251200" h="2720340">
                <a:moveTo>
                  <a:pt x="3251073" y="0"/>
                </a:moveTo>
                <a:lnTo>
                  <a:pt x="0" y="0"/>
                </a:lnTo>
                <a:lnTo>
                  <a:pt x="0" y="2719793"/>
                </a:lnTo>
                <a:lnTo>
                  <a:pt x="3251073" y="1005141"/>
                </a:lnTo>
                <a:lnTo>
                  <a:pt x="3251073" y="0"/>
                </a:lnTo>
                <a:close/>
              </a:path>
            </a:pathLst>
          </a:custGeom>
          <a:solidFill>
            <a:srgbClr val="E2D3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97290" y="499337"/>
            <a:ext cx="2753912" cy="6480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600"/>
              </a:lnSpc>
              <a:spcBef>
                <a:spcPts val="100"/>
              </a:spcBef>
            </a:pPr>
            <a:r>
              <a:rPr lang="ja-JP" altLang="en-US" sz="1700" spc="-170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テキストが入ります</a:t>
            </a:r>
            <a:endParaRPr lang="en-US" altLang="ja-JP" sz="1700" spc="-170" dirty="0">
              <a:solidFill>
                <a:srgbClr val="58595B"/>
              </a:solidFill>
              <a:latin typeface="Yu Mincho" panose="02020400000000000000" pitchFamily="18" charset="-128"/>
              <a:ea typeface="Yu Mincho" panose="02020400000000000000" pitchFamily="18" charset="-128"/>
              <a:cs typeface="YuMincho Demibold"/>
            </a:endParaRPr>
          </a:p>
          <a:p>
            <a:pPr marL="12700" marR="5080">
              <a:lnSpc>
                <a:spcPct val="122600"/>
              </a:lnSpc>
              <a:spcBef>
                <a:spcPts val="100"/>
              </a:spcBef>
            </a:pPr>
            <a:r>
              <a:rPr lang="ja-JP" altLang="en-US" sz="1700" spc="-170">
                <a:solidFill>
                  <a:srgbClr val="58595B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テキストが入ります</a:t>
            </a:r>
            <a:endParaRPr sz="1700" dirty="0">
              <a:latin typeface="Yu Mincho" panose="02020400000000000000" pitchFamily="18" charset="-128"/>
              <a:ea typeface="Yu Mincho" panose="02020400000000000000" pitchFamily="18" charset="-128"/>
              <a:cs typeface="YuMincho Demibold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70545" y="5031221"/>
            <a:ext cx="2538728" cy="1862754"/>
          </a:xfrm>
          <a:prstGeom prst="rect">
            <a:avLst/>
          </a:prstGeom>
          <a:noFill/>
        </p:spPr>
        <p:txBody>
          <a:bodyPr vert="horz" wrap="square" lIns="0" tIns="12700" rIns="0" bIns="0" rtlCol="0">
            <a:spAutoFit/>
          </a:bodyPr>
          <a:lstStyle/>
          <a:p>
            <a:pPr marL="12700" marR="6985" algn="just">
              <a:lnSpc>
                <a:spcPct val="125000"/>
              </a:lnSpc>
              <a:spcBef>
                <a:spcPts val="100"/>
              </a:spcBef>
            </a:pPr>
            <a:r>
              <a:rPr lang="ja-JP" altLang="en-US" sz="80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テキストが入ります。テキストが入ります。</a:t>
            </a:r>
          </a:p>
          <a:p>
            <a:pPr marL="12700" marR="6985" algn="just">
              <a:lnSpc>
                <a:spcPct val="125000"/>
              </a:lnSpc>
              <a:spcBef>
                <a:spcPts val="100"/>
              </a:spcBef>
            </a:pPr>
            <a:r>
              <a:rPr lang="ja-JP" altLang="en-US" sz="80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</a:r>
          </a:p>
        </p:txBody>
      </p:sp>
      <p:sp>
        <p:nvSpPr>
          <p:cNvPr id="21" name="object 2">
            <a:extLst>
              <a:ext uri="{FF2B5EF4-FFF2-40B4-BE49-F238E27FC236}">
                <a16:creationId xmlns:a16="http://schemas.microsoft.com/office/drawing/2014/main" id="{70B0A520-BAF7-9186-615D-678CCC30AD2C}"/>
              </a:ext>
            </a:extLst>
          </p:cNvPr>
          <p:cNvSpPr txBox="1">
            <a:spLocks/>
          </p:cNvSpPr>
          <p:nvPr/>
        </p:nvSpPr>
        <p:spPr>
          <a:xfrm>
            <a:off x="8070824" y="1293579"/>
            <a:ext cx="1642745" cy="271869"/>
          </a:xfrm>
          <a:prstGeom prst="rect">
            <a:avLst/>
          </a:prstGeom>
          <a:noFill/>
        </p:spPr>
        <p:txBody>
          <a:bodyPr vert="horz" wrap="square" lIns="0" tIns="55880" rIns="0" bIns="0" rtlCol="0">
            <a:spAutoFit/>
          </a:bodyPr>
          <a:lstStyle>
            <a:lvl1pPr>
              <a:defRPr sz="2800" b="0" i="0">
                <a:solidFill>
                  <a:srgbClr val="231F20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algn="ctr">
              <a:spcBef>
                <a:spcPts val="170"/>
              </a:spcBef>
            </a:pPr>
            <a:r>
              <a:rPr lang="en" sz="1400" spc="-25" dirty="0">
                <a:solidFill>
                  <a:schemeClr val="bg1"/>
                </a:solidFill>
              </a:rPr>
              <a:t>TEXT TEXT TEXT</a:t>
            </a:r>
            <a:endParaRPr lang="en" sz="1400" dirty="0">
              <a:solidFill>
                <a:schemeClr val="bg1"/>
              </a:solidFill>
            </a:endParaRPr>
          </a:p>
        </p:txBody>
      </p:sp>
      <p:pic>
        <p:nvPicPr>
          <p:cNvPr id="33" name="図 32">
            <a:extLst>
              <a:ext uri="{FF2B5EF4-FFF2-40B4-BE49-F238E27FC236}">
                <a16:creationId xmlns:a16="http://schemas.microsoft.com/office/drawing/2014/main" id="{972E8B23-0E97-D071-039F-989D1376E01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782" y="1882562"/>
            <a:ext cx="1425575" cy="1425575"/>
          </a:xfrm>
          <a:prstGeom prst="ellipse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765B80AC-5A80-9839-AF8A-BD8FFC2BD27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782" y="3526167"/>
            <a:ext cx="1425575" cy="1425575"/>
          </a:xfrm>
          <a:prstGeom prst="ellipse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85D0766B-E644-8B1C-5DFA-27B091829B1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782" y="5169772"/>
            <a:ext cx="1425575" cy="1425575"/>
          </a:xfrm>
          <a:prstGeom prst="ellipse">
            <a:avLst/>
          </a:prstGeom>
        </p:spPr>
      </p:pic>
      <p:pic>
        <p:nvPicPr>
          <p:cNvPr id="39" name="図 38" descr="アイコン&#10;&#10;自動的に生成された説明">
            <a:extLst>
              <a:ext uri="{FF2B5EF4-FFF2-40B4-BE49-F238E27FC236}">
                <a16:creationId xmlns:a16="http://schemas.microsoft.com/office/drawing/2014/main" id="{93CDBC64-145B-C311-18B3-9E27D47C1A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4" t="15762" r="-26" b="21277"/>
          <a:stretch/>
        </p:blipFill>
        <p:spPr>
          <a:xfrm>
            <a:off x="3763149" y="561300"/>
            <a:ext cx="3048897" cy="1911600"/>
          </a:xfrm>
          <a:prstGeom prst="rect">
            <a:avLst/>
          </a:prstGeom>
        </p:spPr>
      </p:pic>
      <p:pic>
        <p:nvPicPr>
          <p:cNvPr id="41" name="図 40" descr="アイコン&#10;&#10;自動的に生成された説明">
            <a:extLst>
              <a:ext uri="{FF2B5EF4-FFF2-40B4-BE49-F238E27FC236}">
                <a16:creationId xmlns:a16="http://schemas.microsoft.com/office/drawing/2014/main" id="{D6FA3CF5-9205-7FA6-92B5-9400C79B1BB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4" t="15762" r="-26" b="21277"/>
          <a:stretch/>
        </p:blipFill>
        <p:spPr>
          <a:xfrm>
            <a:off x="3763149" y="2586869"/>
            <a:ext cx="3048897" cy="1911600"/>
          </a:xfrm>
          <a:prstGeom prst="rect">
            <a:avLst/>
          </a:prstGeom>
        </p:spPr>
      </p:pic>
      <p:pic>
        <p:nvPicPr>
          <p:cNvPr id="42" name="図 41" descr="アイコン&#10;&#10;自動的に生成された説明">
            <a:extLst>
              <a:ext uri="{FF2B5EF4-FFF2-40B4-BE49-F238E27FC236}">
                <a16:creationId xmlns:a16="http://schemas.microsoft.com/office/drawing/2014/main" id="{63A7A923-AF01-3B63-AAF0-792DCBFBF98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" t="2932" r="1239" b="5183"/>
          <a:stretch/>
        </p:blipFill>
        <p:spPr>
          <a:xfrm>
            <a:off x="602538" y="1331211"/>
            <a:ext cx="2280920" cy="2148826"/>
          </a:xfrm>
          <a:prstGeom prst="rect">
            <a:avLst/>
          </a:prstGeom>
        </p:spPr>
      </p:pic>
      <p:pic>
        <p:nvPicPr>
          <p:cNvPr id="43" name="図 42" descr="アイコン&#10;&#10;自動的に生成された説明">
            <a:extLst>
              <a:ext uri="{FF2B5EF4-FFF2-40B4-BE49-F238E27FC236}">
                <a16:creationId xmlns:a16="http://schemas.microsoft.com/office/drawing/2014/main" id="{7DBD24EF-965D-3725-11C2-943C984505E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" t="2932" r="1239" b="5183"/>
          <a:stretch/>
        </p:blipFill>
        <p:spPr>
          <a:xfrm>
            <a:off x="602538" y="3601259"/>
            <a:ext cx="1077108" cy="1014730"/>
          </a:xfrm>
          <a:prstGeom prst="rect">
            <a:avLst/>
          </a:prstGeom>
        </p:spPr>
      </p:pic>
      <p:pic>
        <p:nvPicPr>
          <p:cNvPr id="44" name="図 43" descr="アイコン&#10;&#10;自動的に生成された説明">
            <a:extLst>
              <a:ext uri="{FF2B5EF4-FFF2-40B4-BE49-F238E27FC236}">
                <a16:creationId xmlns:a16="http://schemas.microsoft.com/office/drawing/2014/main" id="{988CA4AF-FBF9-1184-578A-6B1A06DD1E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" t="2932" r="1239" b="5183"/>
          <a:stretch/>
        </p:blipFill>
        <p:spPr>
          <a:xfrm>
            <a:off x="1806350" y="3601259"/>
            <a:ext cx="1077108" cy="1014730"/>
          </a:xfrm>
          <a:prstGeom prst="rect">
            <a:avLst/>
          </a:prstGeom>
        </p:spPr>
      </p:pic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216EC0D1-621C-C662-6223-4025CD9B1056}"/>
              </a:ext>
            </a:extLst>
          </p:cNvPr>
          <p:cNvCxnSpPr/>
          <p:nvPr/>
        </p:nvCxnSpPr>
        <p:spPr>
          <a:xfrm>
            <a:off x="483243" y="4893504"/>
            <a:ext cx="2526030" cy="0"/>
          </a:xfrm>
          <a:prstGeom prst="line">
            <a:avLst/>
          </a:prstGeom>
          <a:ln w="12700">
            <a:solidFill>
              <a:srgbClr val="E2D4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31FD99BC-04E0-588A-0127-9CEB83919BEA}"/>
              </a:ext>
            </a:extLst>
          </p:cNvPr>
          <p:cNvCxnSpPr/>
          <p:nvPr/>
        </p:nvCxnSpPr>
        <p:spPr>
          <a:xfrm>
            <a:off x="483243" y="7034821"/>
            <a:ext cx="2526030" cy="0"/>
          </a:xfrm>
          <a:prstGeom prst="line">
            <a:avLst/>
          </a:prstGeom>
          <a:ln w="12700">
            <a:solidFill>
              <a:srgbClr val="E2D4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bject 4">
            <a:extLst>
              <a:ext uri="{FF2B5EF4-FFF2-40B4-BE49-F238E27FC236}">
                <a16:creationId xmlns:a16="http://schemas.microsoft.com/office/drawing/2014/main" id="{AD5057A6-3F57-77C9-F84A-9CFCB0BAB6CD}"/>
              </a:ext>
            </a:extLst>
          </p:cNvPr>
          <p:cNvSpPr txBox="1"/>
          <p:nvPr/>
        </p:nvSpPr>
        <p:spPr>
          <a:xfrm>
            <a:off x="3775849" y="6031264"/>
            <a:ext cx="3032760" cy="384721"/>
          </a:xfrm>
          <a:prstGeom prst="rect">
            <a:avLst/>
          </a:prstGeom>
          <a:noFill/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2860"/>
              </a:lnSpc>
              <a:spcBef>
                <a:spcPts val="100"/>
              </a:spcBef>
            </a:pPr>
            <a:r>
              <a:rPr sz="2500" spc="-20" dirty="0">
                <a:solidFill>
                  <a:schemeClr val="bg1"/>
                </a:solidFill>
                <a:latin typeface="Times New Roman"/>
                <a:cs typeface="Times New Roman"/>
              </a:rPr>
              <a:t>tel.</a:t>
            </a:r>
            <a:r>
              <a:rPr sz="2500" spc="26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500" dirty="0">
                <a:solidFill>
                  <a:schemeClr val="bg1"/>
                </a:solidFill>
                <a:latin typeface="Times New Roman"/>
                <a:cs typeface="Times New Roman"/>
              </a:rPr>
              <a:t>000-0000-</a:t>
            </a:r>
            <a:r>
              <a:rPr sz="2500" spc="-20" dirty="0">
                <a:solidFill>
                  <a:schemeClr val="bg1"/>
                </a:solidFill>
                <a:latin typeface="Times New Roman"/>
                <a:cs typeface="Times New Roman"/>
              </a:rPr>
              <a:t>0000</a:t>
            </a:r>
            <a:endParaRPr sz="165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49" name="object 4">
            <a:extLst>
              <a:ext uri="{FF2B5EF4-FFF2-40B4-BE49-F238E27FC236}">
                <a16:creationId xmlns:a16="http://schemas.microsoft.com/office/drawing/2014/main" id="{5F737365-EFAB-0C6B-7635-0A127F084158}"/>
              </a:ext>
            </a:extLst>
          </p:cNvPr>
          <p:cNvSpPr txBox="1"/>
          <p:nvPr/>
        </p:nvSpPr>
        <p:spPr>
          <a:xfrm>
            <a:off x="3775849" y="5464051"/>
            <a:ext cx="3032760" cy="384721"/>
          </a:xfrm>
          <a:prstGeom prst="rect">
            <a:avLst/>
          </a:prstGeom>
          <a:noFill/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2860"/>
              </a:lnSpc>
              <a:spcBef>
                <a:spcPts val="100"/>
              </a:spcBef>
            </a:pPr>
            <a:r>
              <a:rPr lang="en-US" sz="2500" dirty="0">
                <a:solidFill>
                  <a:schemeClr val="bg1"/>
                </a:solidFill>
                <a:latin typeface="Times New Roman"/>
                <a:cs typeface="Times New Roman"/>
              </a:rPr>
              <a:t>LOGO</a:t>
            </a:r>
            <a:endParaRPr sz="165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pic>
        <p:nvPicPr>
          <p:cNvPr id="50" name="図 49">
            <a:extLst>
              <a:ext uri="{FF2B5EF4-FFF2-40B4-BE49-F238E27FC236}">
                <a16:creationId xmlns:a16="http://schemas.microsoft.com/office/drawing/2014/main" id="{0FBD4EB1-F989-9184-11A1-61B52BBF79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4247" y="6734246"/>
            <a:ext cx="2806700" cy="26670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775849" y="6746899"/>
            <a:ext cx="3032760" cy="212879"/>
          </a:xfrm>
          <a:prstGeom prst="rect">
            <a:avLst/>
          </a:prstGeom>
          <a:noFill/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300" dirty="0">
                <a:solidFill>
                  <a:schemeClr val="bg1">
                    <a:lumMod val="65000"/>
                  </a:schemeClr>
                </a:solidFill>
                <a:latin typeface="Times New Roman"/>
                <a:cs typeface="Times New Roman"/>
              </a:rPr>
              <a:t>https://www.?????????????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</TotalTime>
  <Words>145</Words>
  <Application>Microsoft Macintosh PowerPoint</Application>
  <PresentationFormat>ユーザー設定</PresentationFormat>
  <Paragraphs>11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Yu Gothic</vt:lpstr>
      <vt:lpstr>Yu Mincho</vt:lpstr>
      <vt:lpstr>Calibri</vt:lpstr>
      <vt:lpstr>Times New Roman</vt:lpstr>
      <vt:lpstr>Office Theme</vt:lpstr>
      <vt:lpstr>LOGO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pamphlet_013_omote_A4</dc:title>
  <cp:lastModifiedBy>春樹 富永</cp:lastModifiedBy>
  <cp:revision>7</cp:revision>
  <dcterms:created xsi:type="dcterms:W3CDTF">2024-12-23T03:37:10Z</dcterms:created>
  <dcterms:modified xsi:type="dcterms:W3CDTF">2024-12-23T06:58:21Z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2024-12-23T00:00:00Z</vt:filetime>
  </property>
  <property fmtid="{D5CDD505-2E9C-101B-9397-08002B2CF9AE}" pid="3" name="Creator">
    <vt:lpwstr>Adobe Illustrator 28.6 (Macintosh)</vt:lpwstr>
  </property>
  <property fmtid="{D5CDD505-2E9C-101B-9397-08002B2CF9AE}" pid="4" name="LastSaved">
    <vt:filetime>2024-12-23T00:00:00Z</vt:filetime>
  </property>
  <property fmtid="{D5CDD505-2E9C-101B-9397-08002B2CF9AE}" pid="5" name="Producer">
    <vt:lpwstr>Adobe PDF library 17.00</vt:lpwstr>
  </property>
</Properties>
</file>