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2" pos="2216" userDrawn="1">
          <p15:clr>
            <a:srgbClr val="A4A3A4"/>
          </p15:clr>
        </p15:guide>
        <p15:guide id="3" pos="45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F1EB"/>
    <a:srgbClr val="EDEDEF"/>
    <a:srgbClr val="90CDC4"/>
    <a:srgbClr val="2DBDB6"/>
    <a:srgbClr val="F14D6E"/>
    <a:srgbClr val="FCAF18"/>
    <a:srgbClr val="F67E1F"/>
    <a:srgbClr val="9CCC3B"/>
    <a:srgbClr val="00B6B6"/>
    <a:srgbClr val="F89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09"/>
  </p:normalViewPr>
  <p:slideViewPr>
    <p:cSldViewPr>
      <p:cViewPr>
        <p:scale>
          <a:sx n="87" d="100"/>
          <a:sy n="87" d="100"/>
        </p:scale>
        <p:origin x="2488" y="1848"/>
      </p:cViewPr>
      <p:guideLst>
        <p:guide pos="2216"/>
        <p:guide pos="4520"/>
        <p:guide orient="horz"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73397-BAFC-2D40-890F-AE1F412A19B0}" type="datetimeFigureOut">
              <a:rPr kumimoji="1" lang="ja-JP" altLang="en-US" smtClean="0"/>
              <a:t>2024/12/20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09EBA-0979-4744-8693-0BACE166A8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683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509EBA-0979-4744-8693-0BACE166A8B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441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角丸四角形 160">
            <a:extLst>
              <a:ext uri="{FF2B5EF4-FFF2-40B4-BE49-F238E27FC236}">
                <a16:creationId xmlns:a16="http://schemas.microsoft.com/office/drawing/2014/main" id="{B6F0B115-07DE-7722-B11B-738284AF2BCB}"/>
              </a:ext>
            </a:extLst>
          </p:cNvPr>
          <p:cNvSpPr/>
          <p:nvPr/>
        </p:nvSpPr>
        <p:spPr>
          <a:xfrm>
            <a:off x="3839786" y="4704167"/>
            <a:ext cx="3011863" cy="275745"/>
          </a:xfrm>
          <a:prstGeom prst="roundRect">
            <a:avLst>
              <a:gd name="adj" fmla="val 50000"/>
            </a:avLst>
          </a:prstGeom>
          <a:solidFill>
            <a:srgbClr val="EDED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2" name="角丸四角形 161">
            <a:extLst>
              <a:ext uri="{FF2B5EF4-FFF2-40B4-BE49-F238E27FC236}">
                <a16:creationId xmlns:a16="http://schemas.microsoft.com/office/drawing/2014/main" id="{E09DB3F7-5045-1BED-A2E6-8924F576261A}"/>
              </a:ext>
            </a:extLst>
          </p:cNvPr>
          <p:cNvSpPr/>
          <p:nvPr/>
        </p:nvSpPr>
        <p:spPr>
          <a:xfrm>
            <a:off x="3839786" y="5087477"/>
            <a:ext cx="3011863" cy="275745"/>
          </a:xfrm>
          <a:prstGeom prst="roundRect">
            <a:avLst>
              <a:gd name="adj" fmla="val 50000"/>
            </a:avLst>
          </a:prstGeom>
          <a:solidFill>
            <a:srgbClr val="E1F1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3" name="角丸四角形 162">
            <a:extLst>
              <a:ext uri="{FF2B5EF4-FFF2-40B4-BE49-F238E27FC236}">
                <a16:creationId xmlns:a16="http://schemas.microsoft.com/office/drawing/2014/main" id="{FC820F08-0180-85DB-2187-738D51F23371}"/>
              </a:ext>
            </a:extLst>
          </p:cNvPr>
          <p:cNvSpPr/>
          <p:nvPr/>
        </p:nvSpPr>
        <p:spPr>
          <a:xfrm>
            <a:off x="3839786" y="5461550"/>
            <a:ext cx="3011863" cy="275745"/>
          </a:xfrm>
          <a:prstGeom prst="roundRect">
            <a:avLst>
              <a:gd name="adj" fmla="val 50000"/>
            </a:avLst>
          </a:prstGeom>
          <a:solidFill>
            <a:srgbClr val="EDED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4" name="角丸四角形 163">
            <a:extLst>
              <a:ext uri="{FF2B5EF4-FFF2-40B4-BE49-F238E27FC236}">
                <a16:creationId xmlns:a16="http://schemas.microsoft.com/office/drawing/2014/main" id="{8D803D44-97C5-A885-60A1-87D88A363842}"/>
              </a:ext>
            </a:extLst>
          </p:cNvPr>
          <p:cNvSpPr/>
          <p:nvPr/>
        </p:nvSpPr>
        <p:spPr>
          <a:xfrm>
            <a:off x="3839786" y="5844859"/>
            <a:ext cx="3011863" cy="275745"/>
          </a:xfrm>
          <a:prstGeom prst="roundRect">
            <a:avLst>
              <a:gd name="adj" fmla="val 50000"/>
            </a:avLst>
          </a:prstGeom>
          <a:solidFill>
            <a:srgbClr val="E1F1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5" name="角丸四角形 164">
            <a:extLst>
              <a:ext uri="{FF2B5EF4-FFF2-40B4-BE49-F238E27FC236}">
                <a16:creationId xmlns:a16="http://schemas.microsoft.com/office/drawing/2014/main" id="{4BA83727-23E1-DF3E-BA25-80E9904FB74D}"/>
              </a:ext>
            </a:extLst>
          </p:cNvPr>
          <p:cNvSpPr/>
          <p:nvPr/>
        </p:nvSpPr>
        <p:spPr>
          <a:xfrm>
            <a:off x="3839786" y="6223550"/>
            <a:ext cx="3011863" cy="275745"/>
          </a:xfrm>
          <a:prstGeom prst="roundRect">
            <a:avLst>
              <a:gd name="adj" fmla="val 50000"/>
            </a:avLst>
          </a:prstGeom>
          <a:solidFill>
            <a:srgbClr val="EDED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6" name="角丸四角形 165">
            <a:extLst>
              <a:ext uri="{FF2B5EF4-FFF2-40B4-BE49-F238E27FC236}">
                <a16:creationId xmlns:a16="http://schemas.microsoft.com/office/drawing/2014/main" id="{4F5DEA9D-F434-1B4F-1D6A-3E44600904F7}"/>
              </a:ext>
            </a:extLst>
          </p:cNvPr>
          <p:cNvSpPr/>
          <p:nvPr/>
        </p:nvSpPr>
        <p:spPr>
          <a:xfrm>
            <a:off x="3839786" y="6606859"/>
            <a:ext cx="3011863" cy="275745"/>
          </a:xfrm>
          <a:prstGeom prst="roundRect">
            <a:avLst>
              <a:gd name="adj" fmla="val 50000"/>
            </a:avLst>
          </a:prstGeom>
          <a:solidFill>
            <a:srgbClr val="E1F1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object 10"/>
          <p:cNvSpPr txBox="1"/>
          <p:nvPr/>
        </p:nvSpPr>
        <p:spPr>
          <a:xfrm>
            <a:off x="8640347" y="1350573"/>
            <a:ext cx="1577340" cy="6781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ja-JP" altLang="en-US" sz="1100" b="1" spc="-105">
                <a:solidFill>
                  <a:srgbClr val="9CCB3B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テキストが入ります。</a:t>
            </a:r>
            <a:endParaRPr lang="en-US" altLang="ja-JP" sz="1100" b="1" spc="-105" dirty="0">
              <a:solidFill>
                <a:srgbClr val="9CCB3B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ja-JP" altLang="en-US" sz="1100" b="1" spc="-105">
                <a:solidFill>
                  <a:srgbClr val="9CCB3B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テキストが入ります。</a:t>
            </a:r>
            <a:endParaRPr lang="en-US" altLang="ja-JP" sz="1100" b="1" spc="-105" dirty="0">
              <a:solidFill>
                <a:srgbClr val="9CCB3B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ja-JP" altLang="en-US" sz="1100" b="1" spc="-105">
                <a:solidFill>
                  <a:srgbClr val="9CCB3B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テキストが入ります。</a:t>
            </a:r>
            <a:endParaRPr sz="1100" b="1" dirty="0"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51915" y="2487066"/>
            <a:ext cx="2955290" cy="0"/>
          </a:xfrm>
          <a:custGeom>
            <a:avLst/>
            <a:gdLst/>
            <a:ahLst/>
            <a:cxnLst/>
            <a:rect l="l" t="t" r="r" b="b"/>
            <a:pathLst>
              <a:path w="2955290">
                <a:moveTo>
                  <a:pt x="0" y="0"/>
                </a:moveTo>
                <a:lnTo>
                  <a:pt x="2955137" y="0"/>
                </a:lnTo>
              </a:path>
            </a:pathLst>
          </a:custGeom>
          <a:ln w="12700">
            <a:solidFill>
              <a:srgbClr val="6D6E71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480198" y="2165748"/>
            <a:ext cx="2967355" cy="7755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ts val="1040"/>
              </a:lnSpc>
              <a:spcBef>
                <a:spcPts val="100"/>
              </a:spcBef>
            </a:pPr>
            <a:r>
              <a:rPr lang="ja-JP" altLang="en-US" sz="700" spc="-1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sz="700" dirty="0">
              <a:latin typeface="Yu Gothic" panose="020B0400000000000000" pitchFamily="34" charset="-128"/>
              <a:ea typeface="Yu Gothic" panose="020B0400000000000000" pitchFamily="34" charset="-128"/>
              <a:cs typeface="ヒラギノ明朝 ProN W3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51915" y="3933825"/>
            <a:ext cx="2955290" cy="0"/>
          </a:xfrm>
          <a:custGeom>
            <a:avLst/>
            <a:gdLst/>
            <a:ahLst/>
            <a:cxnLst/>
            <a:rect l="l" t="t" r="r" b="b"/>
            <a:pathLst>
              <a:path w="2955290">
                <a:moveTo>
                  <a:pt x="0" y="0"/>
                </a:moveTo>
                <a:lnTo>
                  <a:pt x="2955137" y="0"/>
                </a:lnTo>
              </a:path>
            </a:pathLst>
          </a:custGeom>
          <a:ln w="12700">
            <a:solidFill>
              <a:srgbClr val="6D6E71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491831" y="3056817"/>
            <a:ext cx="2907665" cy="0"/>
          </a:xfrm>
          <a:custGeom>
            <a:avLst/>
            <a:gdLst/>
            <a:ahLst/>
            <a:cxnLst/>
            <a:rect l="l" t="t" r="r" b="b"/>
            <a:pathLst>
              <a:path w="2907665">
                <a:moveTo>
                  <a:pt x="0" y="0"/>
                </a:moveTo>
                <a:lnTo>
                  <a:pt x="2907220" y="0"/>
                </a:lnTo>
              </a:path>
            </a:pathLst>
          </a:custGeom>
          <a:ln w="6350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3839786" y="3208900"/>
            <a:ext cx="3011863" cy="484748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ja-JP" altLang="en-US" sz="700" spc="-1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sz="7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8640347" y="3319543"/>
            <a:ext cx="1577340" cy="673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ja-JP" altLang="en-US" sz="1100" b="1" spc="-105">
                <a:solidFill>
                  <a:srgbClr val="F8941C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テキストが入ります。</a:t>
            </a:r>
          </a:p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ja-JP" altLang="en-US" sz="1100" b="1" spc="-105">
                <a:solidFill>
                  <a:srgbClr val="F8941C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テキストが入ります。</a:t>
            </a:r>
          </a:p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ja-JP" altLang="en-US" sz="1100" b="1" spc="-105">
                <a:solidFill>
                  <a:srgbClr val="F8941C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テキストが入ります。</a:t>
            </a:r>
            <a:endParaRPr lang="ja-JP" altLang="en-US" sz="1100" b="1" dirty="0">
              <a:solidFill>
                <a:srgbClr val="F8941C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480237" y="4134862"/>
            <a:ext cx="2923540" cy="7755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ts val="1040"/>
              </a:lnSpc>
              <a:spcBef>
                <a:spcPts val="100"/>
              </a:spcBef>
            </a:pPr>
            <a:r>
              <a:rPr lang="ja-JP" altLang="en-US" sz="700" spc="-1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700" dirty="0">
              <a:latin typeface="Yu Gothic" panose="020B0400000000000000" pitchFamily="34" charset="-128"/>
              <a:ea typeface="Yu Gothic" panose="020B0400000000000000" pitchFamily="34" charset="-128"/>
              <a:cs typeface="ヒラギノ明朝 ProN W3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7491831" y="5062782"/>
            <a:ext cx="2907665" cy="0"/>
          </a:xfrm>
          <a:custGeom>
            <a:avLst/>
            <a:gdLst/>
            <a:ahLst/>
            <a:cxnLst/>
            <a:rect l="l" t="t" r="r" b="b"/>
            <a:pathLst>
              <a:path w="2907665">
                <a:moveTo>
                  <a:pt x="0" y="0"/>
                </a:moveTo>
                <a:lnTo>
                  <a:pt x="2907220" y="0"/>
                </a:lnTo>
              </a:path>
            </a:pathLst>
          </a:custGeom>
          <a:ln w="6350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8640347" y="5332621"/>
            <a:ext cx="1734820" cy="673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ja-JP" altLang="en-US" sz="1100" b="1" spc="-105">
                <a:solidFill>
                  <a:srgbClr val="F14D6E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テキストが入ります。</a:t>
            </a:r>
          </a:p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ja-JP" altLang="en-US" sz="1100" b="1" spc="-105">
                <a:solidFill>
                  <a:srgbClr val="F14D6E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テキストが入ります。</a:t>
            </a:r>
          </a:p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ja-JP" altLang="en-US" sz="1100" b="1" spc="-105">
                <a:solidFill>
                  <a:srgbClr val="F14D6E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テキストが入ります。</a:t>
            </a:r>
            <a:endParaRPr lang="ja-JP" altLang="en-US" sz="1100" b="1" dirty="0">
              <a:solidFill>
                <a:srgbClr val="F14D6E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7480237" y="6170364"/>
            <a:ext cx="2926080" cy="7755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ts val="1040"/>
              </a:lnSpc>
              <a:spcBef>
                <a:spcPts val="100"/>
              </a:spcBef>
            </a:pPr>
            <a:r>
              <a:rPr lang="ja-JP" altLang="en-US" sz="700" spc="-1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700" dirty="0">
              <a:latin typeface="Yu Gothic" panose="020B0400000000000000" pitchFamily="34" charset="-128"/>
              <a:ea typeface="Yu Gothic" panose="020B0400000000000000" pitchFamily="34" charset="-128"/>
              <a:cs typeface="ヒラギノ明朝 ProN W3"/>
            </a:endParaRP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192908DF-0B7C-168B-805A-0F083B6721F5}"/>
              </a:ext>
            </a:extLst>
          </p:cNvPr>
          <p:cNvSpPr txBox="1"/>
          <p:nvPr/>
        </p:nvSpPr>
        <p:spPr>
          <a:xfrm>
            <a:off x="292949" y="775090"/>
            <a:ext cx="30118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500" b="1" spc="-150">
                <a:solidFill>
                  <a:srgbClr val="2DBDB6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</a:t>
            </a:r>
          </a:p>
        </p:txBody>
      </p:sp>
      <p:pic>
        <p:nvPicPr>
          <p:cNvPr id="80" name="図 79">
            <a:extLst>
              <a:ext uri="{FF2B5EF4-FFF2-40B4-BE49-F238E27FC236}">
                <a16:creationId xmlns:a16="http://schemas.microsoft.com/office/drawing/2014/main" id="{CF84C90B-0241-CFBE-2352-6725B9530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816" y="598127"/>
            <a:ext cx="338129" cy="161714"/>
          </a:xfrm>
          <a:prstGeom prst="rect">
            <a:avLst/>
          </a:prstGeom>
        </p:spPr>
      </p:pic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DF839EB8-F9F3-F826-1F6D-3983497A3A90}"/>
              </a:ext>
            </a:extLst>
          </p:cNvPr>
          <p:cNvGrpSpPr/>
          <p:nvPr/>
        </p:nvGrpSpPr>
        <p:grpSpPr>
          <a:xfrm>
            <a:off x="278042" y="1189792"/>
            <a:ext cx="3027259" cy="1148509"/>
            <a:chOff x="278042" y="1075404"/>
            <a:chExt cx="3027259" cy="1148509"/>
          </a:xfrm>
        </p:grpSpPr>
        <p:sp>
          <p:nvSpPr>
            <p:cNvPr id="86" name="角丸四角形 85">
              <a:extLst>
                <a:ext uri="{FF2B5EF4-FFF2-40B4-BE49-F238E27FC236}">
                  <a16:creationId xmlns:a16="http://schemas.microsoft.com/office/drawing/2014/main" id="{B297986E-28F4-77A5-3C68-3E33BDABC9BD}"/>
                </a:ext>
              </a:extLst>
            </p:cNvPr>
            <p:cNvSpPr/>
            <p:nvPr/>
          </p:nvSpPr>
          <p:spPr>
            <a:xfrm>
              <a:off x="400831" y="1118438"/>
              <a:ext cx="2867640" cy="264334"/>
            </a:xfrm>
            <a:prstGeom prst="roundRect">
              <a:avLst>
                <a:gd name="adj" fmla="val 50000"/>
              </a:avLst>
            </a:prstGeom>
            <a:solidFill>
              <a:srgbClr val="FCAF1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object 2"/>
            <p:cNvSpPr txBox="1"/>
            <p:nvPr/>
          </p:nvSpPr>
          <p:spPr>
            <a:xfrm>
              <a:off x="339216" y="1448380"/>
              <a:ext cx="2966085" cy="77553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ts val="1040"/>
                </a:lnSpc>
                <a:spcBef>
                  <a:spcPts val="100"/>
                </a:spcBef>
              </a:pPr>
              <a:r>
                <a:rPr lang="ja-JP" altLang="en-US" sz="700" spc="-5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ヒラギノ明朝 ProN W3"/>
                </a:rPr>
  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  </a:r>
              <a:endParaRPr sz="700" dirty="0"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689930" y="1167737"/>
              <a:ext cx="2442036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1000" b="1" spc="-50">
                  <a:solidFill>
                    <a:srgbClr val="FFFFFF"/>
                  </a:solidFill>
                  <a:latin typeface="YuGothic Bold"/>
                  <a:cs typeface="YuGothic Bold"/>
                </a:rPr>
                <a:t>テキストが入ります</a:t>
              </a:r>
              <a:endParaRPr sz="1000" dirty="0">
                <a:latin typeface="YuGothic Bold"/>
                <a:cs typeface="YuGothic Bold"/>
              </a:endParaRPr>
            </a:p>
          </p:txBody>
        </p:sp>
        <p:grpSp>
          <p:nvGrpSpPr>
            <p:cNvPr id="85" name="グループ化 84">
              <a:extLst>
                <a:ext uri="{FF2B5EF4-FFF2-40B4-BE49-F238E27FC236}">
                  <a16:creationId xmlns:a16="http://schemas.microsoft.com/office/drawing/2014/main" id="{10CEEECD-F5FC-6210-1DA1-AF0BA8D988B1}"/>
                </a:ext>
              </a:extLst>
            </p:cNvPr>
            <p:cNvGrpSpPr/>
            <p:nvPr/>
          </p:nvGrpSpPr>
          <p:grpSpPr>
            <a:xfrm>
              <a:off x="278042" y="1075404"/>
              <a:ext cx="365579" cy="378465"/>
              <a:chOff x="278042" y="1075404"/>
              <a:chExt cx="365579" cy="378465"/>
            </a:xfrm>
          </p:grpSpPr>
          <p:sp>
            <p:nvSpPr>
              <p:cNvPr id="82" name="円/楕円 81">
                <a:extLst>
                  <a:ext uri="{FF2B5EF4-FFF2-40B4-BE49-F238E27FC236}">
                    <a16:creationId xmlns:a16="http://schemas.microsoft.com/office/drawing/2014/main" id="{838C3EC0-49F7-DC25-A12C-59B5C3F6A7ED}"/>
                  </a:ext>
                </a:extLst>
              </p:cNvPr>
              <p:cNvSpPr/>
              <p:nvPr/>
            </p:nvSpPr>
            <p:spPr>
              <a:xfrm>
                <a:off x="292949" y="1087971"/>
                <a:ext cx="337245" cy="337245"/>
              </a:xfrm>
              <a:prstGeom prst="ellipse">
                <a:avLst/>
              </a:prstGeom>
              <a:solidFill>
                <a:srgbClr val="F67E1F"/>
              </a:solidFill>
              <a:ln w="12700"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5E654FA1-9E83-1DAB-E363-90C905D4B651}"/>
                  </a:ext>
                </a:extLst>
              </p:cNvPr>
              <p:cNvSpPr txBox="1"/>
              <p:nvPr/>
            </p:nvSpPr>
            <p:spPr>
              <a:xfrm>
                <a:off x="316283" y="1161481"/>
                <a:ext cx="28909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300" b="1" dirty="0">
                    <a:solidFill>
                      <a:schemeClr val="bg1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</a:rPr>
                  <a:t>1</a:t>
                </a:r>
                <a:endParaRPr kumimoji="1" lang="ja-JP" altLang="en-US" sz="13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  <p:sp>
            <p:nvSpPr>
              <p:cNvPr id="84" name="テキスト ボックス 83">
                <a:extLst>
                  <a:ext uri="{FF2B5EF4-FFF2-40B4-BE49-F238E27FC236}">
                    <a16:creationId xmlns:a16="http://schemas.microsoft.com/office/drawing/2014/main" id="{284B1BD4-8842-3C01-528F-5CE77D86B2B2}"/>
                  </a:ext>
                </a:extLst>
              </p:cNvPr>
              <p:cNvSpPr txBox="1"/>
              <p:nvPr/>
            </p:nvSpPr>
            <p:spPr>
              <a:xfrm>
                <a:off x="278042" y="1075404"/>
                <a:ext cx="36557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600" b="1">
                    <a:solidFill>
                      <a:schemeClr val="bg1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</a:rPr>
                  <a:t>特徴</a:t>
                </a:r>
              </a:p>
            </p:txBody>
          </p:sp>
        </p:grpSp>
      </p:grpSp>
      <p:grpSp>
        <p:nvGrpSpPr>
          <p:cNvPr id="88" name="グループ化 87">
            <a:extLst>
              <a:ext uri="{FF2B5EF4-FFF2-40B4-BE49-F238E27FC236}">
                <a16:creationId xmlns:a16="http://schemas.microsoft.com/office/drawing/2014/main" id="{4F6062E1-B9B3-8ADF-78B6-ED19557E32FF}"/>
              </a:ext>
            </a:extLst>
          </p:cNvPr>
          <p:cNvGrpSpPr/>
          <p:nvPr/>
        </p:nvGrpSpPr>
        <p:grpSpPr>
          <a:xfrm>
            <a:off x="278042" y="2612769"/>
            <a:ext cx="3027259" cy="1148509"/>
            <a:chOff x="278042" y="1075404"/>
            <a:chExt cx="3027259" cy="1148509"/>
          </a:xfrm>
        </p:grpSpPr>
        <p:sp>
          <p:nvSpPr>
            <p:cNvPr id="89" name="角丸四角形 88">
              <a:extLst>
                <a:ext uri="{FF2B5EF4-FFF2-40B4-BE49-F238E27FC236}">
                  <a16:creationId xmlns:a16="http://schemas.microsoft.com/office/drawing/2014/main" id="{CDDB3F0A-A685-A7DA-DE32-9FB1F16ED260}"/>
                </a:ext>
              </a:extLst>
            </p:cNvPr>
            <p:cNvSpPr/>
            <p:nvPr/>
          </p:nvSpPr>
          <p:spPr>
            <a:xfrm>
              <a:off x="400831" y="1118438"/>
              <a:ext cx="2867640" cy="264334"/>
            </a:xfrm>
            <a:prstGeom prst="roundRect">
              <a:avLst>
                <a:gd name="adj" fmla="val 50000"/>
              </a:avLst>
            </a:prstGeom>
            <a:solidFill>
              <a:srgbClr val="90CD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0" name="object 2">
              <a:extLst>
                <a:ext uri="{FF2B5EF4-FFF2-40B4-BE49-F238E27FC236}">
                  <a16:creationId xmlns:a16="http://schemas.microsoft.com/office/drawing/2014/main" id="{BBE28C3D-0278-17E5-35A8-4F09C4981C91}"/>
                </a:ext>
              </a:extLst>
            </p:cNvPr>
            <p:cNvSpPr txBox="1"/>
            <p:nvPr/>
          </p:nvSpPr>
          <p:spPr>
            <a:xfrm>
              <a:off x="339216" y="1448380"/>
              <a:ext cx="2966085" cy="77553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ts val="1040"/>
                </a:lnSpc>
                <a:spcBef>
                  <a:spcPts val="100"/>
                </a:spcBef>
              </a:pPr>
              <a:r>
                <a:rPr lang="ja-JP" altLang="en-US" sz="700" spc="-5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ヒラギノ明朝 ProN W3"/>
                </a:rPr>
  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  </a:r>
              <a:endParaRPr sz="700" dirty="0"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endParaRPr>
            </a:p>
          </p:txBody>
        </p:sp>
        <p:sp>
          <p:nvSpPr>
            <p:cNvPr id="91" name="object 25">
              <a:extLst>
                <a:ext uri="{FF2B5EF4-FFF2-40B4-BE49-F238E27FC236}">
                  <a16:creationId xmlns:a16="http://schemas.microsoft.com/office/drawing/2014/main" id="{9B1FF40A-8A39-297A-CEC2-6742E3188B95}"/>
                </a:ext>
              </a:extLst>
            </p:cNvPr>
            <p:cNvSpPr txBox="1"/>
            <p:nvPr/>
          </p:nvSpPr>
          <p:spPr>
            <a:xfrm>
              <a:off x="689930" y="1167737"/>
              <a:ext cx="2442036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1000" b="1" spc="-50">
                  <a:solidFill>
                    <a:srgbClr val="FFFFFF"/>
                  </a:solidFill>
                  <a:latin typeface="YuGothic Bold"/>
                  <a:cs typeface="YuGothic Bold"/>
                </a:rPr>
                <a:t>テキストが入ります</a:t>
              </a:r>
              <a:endParaRPr sz="1000" dirty="0">
                <a:latin typeface="YuGothic Bold"/>
                <a:cs typeface="YuGothic Bold"/>
              </a:endParaRPr>
            </a:p>
          </p:txBody>
        </p:sp>
        <p:grpSp>
          <p:nvGrpSpPr>
            <p:cNvPr id="92" name="グループ化 91">
              <a:extLst>
                <a:ext uri="{FF2B5EF4-FFF2-40B4-BE49-F238E27FC236}">
                  <a16:creationId xmlns:a16="http://schemas.microsoft.com/office/drawing/2014/main" id="{9552B49F-5252-AFD7-387C-035E080267EA}"/>
                </a:ext>
              </a:extLst>
            </p:cNvPr>
            <p:cNvGrpSpPr/>
            <p:nvPr/>
          </p:nvGrpSpPr>
          <p:grpSpPr>
            <a:xfrm>
              <a:off x="278042" y="1075404"/>
              <a:ext cx="365579" cy="378465"/>
              <a:chOff x="278042" y="1075404"/>
              <a:chExt cx="365579" cy="378465"/>
            </a:xfrm>
          </p:grpSpPr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4BE23EBF-3F4D-4FE6-3E9B-109031CC2C9C}"/>
                  </a:ext>
                </a:extLst>
              </p:cNvPr>
              <p:cNvSpPr/>
              <p:nvPr/>
            </p:nvSpPr>
            <p:spPr>
              <a:xfrm>
                <a:off x="292949" y="1087971"/>
                <a:ext cx="337245" cy="337245"/>
              </a:xfrm>
              <a:prstGeom prst="ellipse">
                <a:avLst/>
              </a:prstGeom>
              <a:solidFill>
                <a:srgbClr val="00B6B6"/>
              </a:solidFill>
              <a:ln w="12700"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11CDD7B4-3593-DCE3-796D-99440E98E215}"/>
                  </a:ext>
                </a:extLst>
              </p:cNvPr>
              <p:cNvSpPr txBox="1"/>
              <p:nvPr/>
            </p:nvSpPr>
            <p:spPr>
              <a:xfrm>
                <a:off x="316283" y="1161481"/>
                <a:ext cx="28909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300" b="1" dirty="0">
                    <a:solidFill>
                      <a:schemeClr val="bg1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</a:rPr>
                  <a:t>2</a:t>
                </a:r>
                <a:endParaRPr kumimoji="1" lang="ja-JP" altLang="en-US" sz="13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  <p:sp>
            <p:nvSpPr>
              <p:cNvPr id="95" name="テキスト ボックス 94">
                <a:extLst>
                  <a:ext uri="{FF2B5EF4-FFF2-40B4-BE49-F238E27FC236}">
                    <a16:creationId xmlns:a16="http://schemas.microsoft.com/office/drawing/2014/main" id="{E65FE580-8201-8448-2629-FCB44CA0DBDB}"/>
                  </a:ext>
                </a:extLst>
              </p:cNvPr>
              <p:cNvSpPr txBox="1"/>
              <p:nvPr/>
            </p:nvSpPr>
            <p:spPr>
              <a:xfrm>
                <a:off x="278042" y="1075404"/>
                <a:ext cx="36557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600" b="1">
                    <a:solidFill>
                      <a:schemeClr val="bg1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</a:rPr>
                  <a:t>特徴</a:t>
                </a:r>
              </a:p>
            </p:txBody>
          </p:sp>
        </p:grpSp>
      </p:grpSp>
      <p:sp>
        <p:nvSpPr>
          <p:cNvPr id="97" name="object 16">
            <a:extLst>
              <a:ext uri="{FF2B5EF4-FFF2-40B4-BE49-F238E27FC236}">
                <a16:creationId xmlns:a16="http://schemas.microsoft.com/office/drawing/2014/main" id="{54110C1D-5F84-2472-B2C4-68CE04B6E979}"/>
              </a:ext>
            </a:extLst>
          </p:cNvPr>
          <p:cNvSpPr/>
          <p:nvPr/>
        </p:nvSpPr>
        <p:spPr>
          <a:xfrm>
            <a:off x="351915" y="5442466"/>
            <a:ext cx="2955290" cy="0"/>
          </a:xfrm>
          <a:custGeom>
            <a:avLst/>
            <a:gdLst/>
            <a:ahLst/>
            <a:cxnLst/>
            <a:rect l="l" t="t" r="r" b="b"/>
            <a:pathLst>
              <a:path w="2955290">
                <a:moveTo>
                  <a:pt x="0" y="0"/>
                </a:moveTo>
                <a:lnTo>
                  <a:pt x="2955137" y="0"/>
                </a:lnTo>
              </a:path>
            </a:pathLst>
          </a:custGeom>
          <a:ln w="12700">
            <a:solidFill>
              <a:srgbClr val="6D6E71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A59BB483-6B5B-749E-B76B-DF629557E498}"/>
              </a:ext>
            </a:extLst>
          </p:cNvPr>
          <p:cNvGrpSpPr/>
          <p:nvPr/>
        </p:nvGrpSpPr>
        <p:grpSpPr>
          <a:xfrm>
            <a:off x="278042" y="4107474"/>
            <a:ext cx="3027259" cy="1148509"/>
            <a:chOff x="278042" y="1075404"/>
            <a:chExt cx="3027259" cy="1148509"/>
          </a:xfrm>
        </p:grpSpPr>
        <p:sp>
          <p:nvSpPr>
            <p:cNvPr id="100" name="角丸四角形 99">
              <a:extLst>
                <a:ext uri="{FF2B5EF4-FFF2-40B4-BE49-F238E27FC236}">
                  <a16:creationId xmlns:a16="http://schemas.microsoft.com/office/drawing/2014/main" id="{87676A9E-1AF2-EAE0-6D20-9D593A1CDEED}"/>
                </a:ext>
              </a:extLst>
            </p:cNvPr>
            <p:cNvSpPr/>
            <p:nvPr/>
          </p:nvSpPr>
          <p:spPr>
            <a:xfrm>
              <a:off x="400831" y="1118438"/>
              <a:ext cx="2867640" cy="264334"/>
            </a:xfrm>
            <a:prstGeom prst="roundRect">
              <a:avLst>
                <a:gd name="adj" fmla="val 50000"/>
              </a:avLst>
            </a:prstGeom>
            <a:solidFill>
              <a:srgbClr val="FCAF1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1" name="object 2">
              <a:extLst>
                <a:ext uri="{FF2B5EF4-FFF2-40B4-BE49-F238E27FC236}">
                  <a16:creationId xmlns:a16="http://schemas.microsoft.com/office/drawing/2014/main" id="{0EC2F0AA-8296-9184-1DCB-33B328507B83}"/>
                </a:ext>
              </a:extLst>
            </p:cNvPr>
            <p:cNvSpPr txBox="1"/>
            <p:nvPr/>
          </p:nvSpPr>
          <p:spPr>
            <a:xfrm>
              <a:off x="339216" y="1448380"/>
              <a:ext cx="2966085" cy="77553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ts val="1040"/>
                </a:lnSpc>
                <a:spcBef>
                  <a:spcPts val="100"/>
                </a:spcBef>
              </a:pPr>
              <a:r>
                <a:rPr lang="ja-JP" altLang="en-US" sz="700" spc="-5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ヒラギノ明朝 ProN W3"/>
                </a:rPr>
  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  </a:r>
              <a:endParaRPr sz="700" dirty="0"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endParaRPr>
            </a:p>
          </p:txBody>
        </p:sp>
        <p:sp>
          <p:nvSpPr>
            <p:cNvPr id="102" name="object 25">
              <a:extLst>
                <a:ext uri="{FF2B5EF4-FFF2-40B4-BE49-F238E27FC236}">
                  <a16:creationId xmlns:a16="http://schemas.microsoft.com/office/drawing/2014/main" id="{77D0D65E-F81C-DC10-B468-10A49814B8DA}"/>
                </a:ext>
              </a:extLst>
            </p:cNvPr>
            <p:cNvSpPr txBox="1"/>
            <p:nvPr/>
          </p:nvSpPr>
          <p:spPr>
            <a:xfrm>
              <a:off x="689930" y="1167737"/>
              <a:ext cx="2442036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1000" b="1" spc="-50">
                  <a:solidFill>
                    <a:srgbClr val="FFFFFF"/>
                  </a:solidFill>
                  <a:latin typeface="YuGothic Bold"/>
                  <a:cs typeface="YuGothic Bold"/>
                </a:rPr>
                <a:t>テキストが入ります</a:t>
              </a:r>
              <a:endParaRPr sz="1000" dirty="0">
                <a:latin typeface="YuGothic Bold"/>
                <a:cs typeface="YuGothic Bold"/>
              </a:endParaRPr>
            </a:p>
          </p:txBody>
        </p:sp>
        <p:grpSp>
          <p:nvGrpSpPr>
            <p:cNvPr id="103" name="グループ化 102">
              <a:extLst>
                <a:ext uri="{FF2B5EF4-FFF2-40B4-BE49-F238E27FC236}">
                  <a16:creationId xmlns:a16="http://schemas.microsoft.com/office/drawing/2014/main" id="{4478B148-B85F-2E9D-D850-EF1674306451}"/>
                </a:ext>
              </a:extLst>
            </p:cNvPr>
            <p:cNvGrpSpPr/>
            <p:nvPr/>
          </p:nvGrpSpPr>
          <p:grpSpPr>
            <a:xfrm>
              <a:off x="278042" y="1075404"/>
              <a:ext cx="365579" cy="378465"/>
              <a:chOff x="278042" y="1075404"/>
              <a:chExt cx="365579" cy="378465"/>
            </a:xfrm>
          </p:grpSpPr>
          <p:sp>
            <p:nvSpPr>
              <p:cNvPr id="104" name="円/楕円 103">
                <a:extLst>
                  <a:ext uri="{FF2B5EF4-FFF2-40B4-BE49-F238E27FC236}">
                    <a16:creationId xmlns:a16="http://schemas.microsoft.com/office/drawing/2014/main" id="{58B5C4D4-5B98-016E-CB9B-930B60912EC5}"/>
                  </a:ext>
                </a:extLst>
              </p:cNvPr>
              <p:cNvSpPr/>
              <p:nvPr/>
            </p:nvSpPr>
            <p:spPr>
              <a:xfrm>
                <a:off x="292949" y="1087971"/>
                <a:ext cx="337245" cy="337245"/>
              </a:xfrm>
              <a:prstGeom prst="ellipse">
                <a:avLst/>
              </a:prstGeom>
              <a:solidFill>
                <a:srgbClr val="F67E1F"/>
              </a:solidFill>
              <a:ln w="12700"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5" name="テキスト ボックス 104">
                <a:extLst>
                  <a:ext uri="{FF2B5EF4-FFF2-40B4-BE49-F238E27FC236}">
                    <a16:creationId xmlns:a16="http://schemas.microsoft.com/office/drawing/2014/main" id="{90163AA7-8CF6-B93E-5B4C-82A4FF32A38A}"/>
                  </a:ext>
                </a:extLst>
              </p:cNvPr>
              <p:cNvSpPr txBox="1"/>
              <p:nvPr/>
            </p:nvSpPr>
            <p:spPr>
              <a:xfrm>
                <a:off x="316283" y="1161481"/>
                <a:ext cx="28909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300" b="1" dirty="0">
                    <a:solidFill>
                      <a:schemeClr val="bg1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</a:rPr>
                  <a:t>3</a:t>
                </a:r>
                <a:endParaRPr kumimoji="1" lang="ja-JP" altLang="en-US" sz="13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  <p:sp>
            <p:nvSpPr>
              <p:cNvPr id="106" name="テキスト ボックス 105">
                <a:extLst>
                  <a:ext uri="{FF2B5EF4-FFF2-40B4-BE49-F238E27FC236}">
                    <a16:creationId xmlns:a16="http://schemas.microsoft.com/office/drawing/2014/main" id="{96036D4C-C308-3548-57CB-D413A89F6D7A}"/>
                  </a:ext>
                </a:extLst>
              </p:cNvPr>
              <p:cNvSpPr txBox="1"/>
              <p:nvPr/>
            </p:nvSpPr>
            <p:spPr>
              <a:xfrm>
                <a:off x="278042" y="1075404"/>
                <a:ext cx="36557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600" b="1">
                    <a:solidFill>
                      <a:schemeClr val="bg1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</a:rPr>
                  <a:t>特徴</a:t>
                </a:r>
              </a:p>
            </p:txBody>
          </p:sp>
        </p:grpSp>
      </p:grpSp>
      <p:grpSp>
        <p:nvGrpSpPr>
          <p:cNvPr id="107" name="グループ化 106">
            <a:extLst>
              <a:ext uri="{FF2B5EF4-FFF2-40B4-BE49-F238E27FC236}">
                <a16:creationId xmlns:a16="http://schemas.microsoft.com/office/drawing/2014/main" id="{1263D6CB-B15F-008D-FCF2-CF1E6F7D1074}"/>
              </a:ext>
            </a:extLst>
          </p:cNvPr>
          <p:cNvGrpSpPr/>
          <p:nvPr/>
        </p:nvGrpSpPr>
        <p:grpSpPr>
          <a:xfrm>
            <a:off x="278042" y="5629574"/>
            <a:ext cx="3027259" cy="1148509"/>
            <a:chOff x="278042" y="1075404"/>
            <a:chExt cx="3027259" cy="1148509"/>
          </a:xfrm>
        </p:grpSpPr>
        <p:sp>
          <p:nvSpPr>
            <p:cNvPr id="108" name="角丸四角形 107">
              <a:extLst>
                <a:ext uri="{FF2B5EF4-FFF2-40B4-BE49-F238E27FC236}">
                  <a16:creationId xmlns:a16="http://schemas.microsoft.com/office/drawing/2014/main" id="{B78E9F29-0C5E-FF6F-702D-09999DDD63E8}"/>
                </a:ext>
              </a:extLst>
            </p:cNvPr>
            <p:cNvSpPr/>
            <p:nvPr/>
          </p:nvSpPr>
          <p:spPr>
            <a:xfrm>
              <a:off x="400831" y="1118438"/>
              <a:ext cx="2867640" cy="264334"/>
            </a:xfrm>
            <a:prstGeom prst="roundRect">
              <a:avLst>
                <a:gd name="adj" fmla="val 50000"/>
              </a:avLst>
            </a:prstGeom>
            <a:solidFill>
              <a:srgbClr val="90CD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9" name="object 2">
              <a:extLst>
                <a:ext uri="{FF2B5EF4-FFF2-40B4-BE49-F238E27FC236}">
                  <a16:creationId xmlns:a16="http://schemas.microsoft.com/office/drawing/2014/main" id="{E92AAF58-5118-CD0E-F3BC-460C2366D2CA}"/>
                </a:ext>
              </a:extLst>
            </p:cNvPr>
            <p:cNvSpPr txBox="1"/>
            <p:nvPr/>
          </p:nvSpPr>
          <p:spPr>
            <a:xfrm>
              <a:off x="339216" y="1448380"/>
              <a:ext cx="2966085" cy="77553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ts val="1040"/>
                </a:lnSpc>
                <a:spcBef>
                  <a:spcPts val="100"/>
                </a:spcBef>
              </a:pPr>
              <a:r>
                <a:rPr lang="ja-JP" altLang="en-US" sz="700" spc="-5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ヒラギノ明朝 ProN W3"/>
                </a:rPr>
  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  </a:r>
              <a:endParaRPr sz="700" dirty="0"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endParaRPr>
            </a:p>
          </p:txBody>
        </p:sp>
        <p:sp>
          <p:nvSpPr>
            <p:cNvPr id="110" name="object 25">
              <a:extLst>
                <a:ext uri="{FF2B5EF4-FFF2-40B4-BE49-F238E27FC236}">
                  <a16:creationId xmlns:a16="http://schemas.microsoft.com/office/drawing/2014/main" id="{7D9B4713-6CCA-00D4-4521-0099F1AF7F00}"/>
                </a:ext>
              </a:extLst>
            </p:cNvPr>
            <p:cNvSpPr txBox="1"/>
            <p:nvPr/>
          </p:nvSpPr>
          <p:spPr>
            <a:xfrm>
              <a:off x="689930" y="1167737"/>
              <a:ext cx="2442036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1000" b="1" spc="-50">
                  <a:solidFill>
                    <a:srgbClr val="FFFFFF"/>
                  </a:solidFill>
                  <a:latin typeface="YuGothic Bold"/>
                  <a:cs typeface="YuGothic Bold"/>
                </a:rPr>
                <a:t>テキストが入ります</a:t>
              </a:r>
              <a:endParaRPr sz="1000" dirty="0">
                <a:latin typeface="YuGothic Bold"/>
                <a:cs typeface="YuGothic Bold"/>
              </a:endParaRPr>
            </a:p>
          </p:txBody>
        </p:sp>
        <p:grpSp>
          <p:nvGrpSpPr>
            <p:cNvPr id="111" name="グループ化 110">
              <a:extLst>
                <a:ext uri="{FF2B5EF4-FFF2-40B4-BE49-F238E27FC236}">
                  <a16:creationId xmlns:a16="http://schemas.microsoft.com/office/drawing/2014/main" id="{4D73CC50-0512-C092-885A-6D37CE8187FA}"/>
                </a:ext>
              </a:extLst>
            </p:cNvPr>
            <p:cNvGrpSpPr/>
            <p:nvPr/>
          </p:nvGrpSpPr>
          <p:grpSpPr>
            <a:xfrm>
              <a:off x="278042" y="1075404"/>
              <a:ext cx="365579" cy="378465"/>
              <a:chOff x="278042" y="1075404"/>
              <a:chExt cx="365579" cy="378465"/>
            </a:xfrm>
          </p:grpSpPr>
          <p:sp>
            <p:nvSpPr>
              <p:cNvPr id="112" name="円/楕円 111">
                <a:extLst>
                  <a:ext uri="{FF2B5EF4-FFF2-40B4-BE49-F238E27FC236}">
                    <a16:creationId xmlns:a16="http://schemas.microsoft.com/office/drawing/2014/main" id="{A1F2E4B5-324F-2E24-18BB-FB37CF7CFC37}"/>
                  </a:ext>
                </a:extLst>
              </p:cNvPr>
              <p:cNvSpPr/>
              <p:nvPr/>
            </p:nvSpPr>
            <p:spPr>
              <a:xfrm>
                <a:off x="292949" y="1087971"/>
                <a:ext cx="337245" cy="337245"/>
              </a:xfrm>
              <a:prstGeom prst="ellipse">
                <a:avLst/>
              </a:prstGeom>
              <a:solidFill>
                <a:srgbClr val="00B6B6"/>
              </a:solidFill>
              <a:ln w="12700"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B331BA9A-EC21-D3EF-ADF5-ED4B22B2BDC5}"/>
                  </a:ext>
                </a:extLst>
              </p:cNvPr>
              <p:cNvSpPr txBox="1"/>
              <p:nvPr/>
            </p:nvSpPr>
            <p:spPr>
              <a:xfrm>
                <a:off x="316283" y="1161481"/>
                <a:ext cx="28909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300" b="1" dirty="0">
                    <a:solidFill>
                      <a:schemeClr val="bg1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</a:rPr>
                  <a:t>4</a:t>
                </a:r>
                <a:endParaRPr kumimoji="1" lang="ja-JP" altLang="en-US" sz="1300" b="1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  <p:sp>
            <p:nvSpPr>
              <p:cNvPr id="114" name="テキスト ボックス 113">
                <a:extLst>
                  <a:ext uri="{FF2B5EF4-FFF2-40B4-BE49-F238E27FC236}">
                    <a16:creationId xmlns:a16="http://schemas.microsoft.com/office/drawing/2014/main" id="{9E40231D-BE0F-E7DC-B475-B70D647664CB}"/>
                  </a:ext>
                </a:extLst>
              </p:cNvPr>
              <p:cNvSpPr txBox="1"/>
              <p:nvPr/>
            </p:nvSpPr>
            <p:spPr>
              <a:xfrm>
                <a:off x="278042" y="1075404"/>
                <a:ext cx="36557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600" b="1">
                    <a:solidFill>
                      <a:schemeClr val="bg1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</a:rPr>
                  <a:t>特徴</a:t>
                </a:r>
              </a:p>
            </p:txBody>
          </p:sp>
        </p:grpSp>
      </p:grp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501BF7BC-F8EE-0445-8923-87B9989D25BD}"/>
              </a:ext>
            </a:extLst>
          </p:cNvPr>
          <p:cNvSpPr txBox="1"/>
          <p:nvPr/>
        </p:nvSpPr>
        <p:spPr>
          <a:xfrm>
            <a:off x="3894278" y="775090"/>
            <a:ext cx="30118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500" b="1" spc="-150">
                <a:solidFill>
                  <a:srgbClr val="2DBDB6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</a:t>
            </a:r>
          </a:p>
        </p:txBody>
      </p:sp>
      <p:pic>
        <p:nvPicPr>
          <p:cNvPr id="116" name="図 115">
            <a:extLst>
              <a:ext uri="{FF2B5EF4-FFF2-40B4-BE49-F238E27FC236}">
                <a16:creationId xmlns:a16="http://schemas.microsoft.com/office/drawing/2014/main" id="{DBA96178-98DE-C6FE-1E0F-498A4A946E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145" y="598127"/>
            <a:ext cx="338129" cy="161714"/>
          </a:xfrm>
          <a:prstGeom prst="rect">
            <a:avLst/>
          </a:prstGeom>
        </p:spPr>
      </p:pic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8CE826B4-600D-B77C-B3C0-9D26A467F8DC}"/>
              </a:ext>
            </a:extLst>
          </p:cNvPr>
          <p:cNvSpPr txBox="1"/>
          <p:nvPr/>
        </p:nvSpPr>
        <p:spPr>
          <a:xfrm>
            <a:off x="3894278" y="4269151"/>
            <a:ext cx="30118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500" b="1" spc="-150">
                <a:solidFill>
                  <a:srgbClr val="2DBDB6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</a:t>
            </a:r>
          </a:p>
        </p:txBody>
      </p:sp>
      <p:pic>
        <p:nvPicPr>
          <p:cNvPr id="118" name="図 117">
            <a:extLst>
              <a:ext uri="{FF2B5EF4-FFF2-40B4-BE49-F238E27FC236}">
                <a16:creationId xmlns:a16="http://schemas.microsoft.com/office/drawing/2014/main" id="{90EDDC02-E064-7CAB-A638-796DCB2E0C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145" y="4092188"/>
            <a:ext cx="338129" cy="161714"/>
          </a:xfrm>
          <a:prstGeom prst="rect">
            <a:avLst/>
          </a:prstGeom>
        </p:spPr>
      </p:pic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B040EE54-AB06-B3D8-FE43-4BC5DF8DBD2C}"/>
              </a:ext>
            </a:extLst>
          </p:cNvPr>
          <p:cNvSpPr txBox="1"/>
          <p:nvPr/>
        </p:nvSpPr>
        <p:spPr>
          <a:xfrm>
            <a:off x="7491829" y="775090"/>
            <a:ext cx="29015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500" b="1" spc="-150">
                <a:solidFill>
                  <a:srgbClr val="2DBDB6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</a:t>
            </a:r>
          </a:p>
        </p:txBody>
      </p:sp>
      <p:pic>
        <p:nvPicPr>
          <p:cNvPr id="126" name="図 125">
            <a:extLst>
              <a:ext uri="{FF2B5EF4-FFF2-40B4-BE49-F238E27FC236}">
                <a16:creationId xmlns:a16="http://schemas.microsoft.com/office/drawing/2014/main" id="{1C5F799D-B8E4-B368-C8E6-2611F88246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4369" y="598127"/>
            <a:ext cx="338129" cy="161714"/>
          </a:xfrm>
          <a:prstGeom prst="rect">
            <a:avLst/>
          </a:prstGeom>
        </p:spPr>
      </p:pic>
      <p:pic>
        <p:nvPicPr>
          <p:cNvPr id="127" name="図 126">
            <a:extLst>
              <a:ext uri="{FF2B5EF4-FFF2-40B4-BE49-F238E27FC236}">
                <a16:creationId xmlns:a16="http://schemas.microsoft.com/office/drawing/2014/main" id="{13DB216E-6E4D-CFFA-3038-0A23BCFEE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10"/>
            <a:ext cx="10699164" cy="660755"/>
          </a:xfrm>
          <a:prstGeom prst="rect">
            <a:avLst/>
          </a:prstGeom>
        </p:spPr>
      </p:pic>
      <p:grpSp>
        <p:nvGrpSpPr>
          <p:cNvPr id="130" name="グループ化 129">
            <a:extLst>
              <a:ext uri="{FF2B5EF4-FFF2-40B4-BE49-F238E27FC236}">
                <a16:creationId xmlns:a16="http://schemas.microsoft.com/office/drawing/2014/main" id="{44C9E0D6-E872-82A1-70A5-0F9F9130B7CA}"/>
              </a:ext>
            </a:extLst>
          </p:cNvPr>
          <p:cNvGrpSpPr/>
          <p:nvPr/>
        </p:nvGrpSpPr>
        <p:grpSpPr>
          <a:xfrm>
            <a:off x="7480198" y="1251089"/>
            <a:ext cx="972286" cy="878649"/>
            <a:chOff x="9161983" y="-1433962"/>
            <a:chExt cx="972286" cy="878649"/>
          </a:xfrm>
        </p:grpSpPr>
        <p:sp>
          <p:nvSpPr>
            <p:cNvPr id="128" name="円/楕円 127">
              <a:extLst>
                <a:ext uri="{FF2B5EF4-FFF2-40B4-BE49-F238E27FC236}">
                  <a16:creationId xmlns:a16="http://schemas.microsoft.com/office/drawing/2014/main" id="{E4ADEA12-7AAD-A37A-7408-84F498150F17}"/>
                </a:ext>
              </a:extLst>
            </p:cNvPr>
            <p:cNvSpPr/>
            <p:nvPr/>
          </p:nvSpPr>
          <p:spPr>
            <a:xfrm>
              <a:off x="9269400" y="-1420182"/>
              <a:ext cx="864869" cy="86486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100" dirty="0" err="1"/>
                <a:t>img</a:t>
              </a:r>
              <a:endParaRPr kumimoji="1" lang="ja-JP" altLang="en-US" sz="1100"/>
            </a:p>
          </p:txBody>
        </p:sp>
        <p:sp>
          <p:nvSpPr>
            <p:cNvPr id="129" name="円/楕円 128">
              <a:extLst>
                <a:ext uri="{FF2B5EF4-FFF2-40B4-BE49-F238E27FC236}">
                  <a16:creationId xmlns:a16="http://schemas.microsoft.com/office/drawing/2014/main" id="{D86F8140-B214-F406-4D4A-BF11448BCB95}"/>
                </a:ext>
              </a:extLst>
            </p:cNvPr>
            <p:cNvSpPr/>
            <p:nvPr/>
          </p:nvSpPr>
          <p:spPr>
            <a:xfrm>
              <a:off x="9161983" y="-1433962"/>
              <a:ext cx="356870" cy="356870"/>
            </a:xfrm>
            <a:prstGeom prst="ellipse">
              <a:avLst/>
            </a:prstGeom>
            <a:solidFill>
              <a:srgbClr val="9CCC3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object 62"/>
            <p:cNvSpPr txBox="1"/>
            <p:nvPr/>
          </p:nvSpPr>
          <p:spPr>
            <a:xfrm>
              <a:off x="9225800" y="-1394807"/>
              <a:ext cx="229235" cy="249427"/>
            </a:xfrm>
            <a:prstGeom prst="rect">
              <a:avLst/>
            </a:prstGeom>
          </p:spPr>
          <p:txBody>
            <a:bodyPr vert="horz" wrap="square" lIns="0" tIns="18415" rIns="0" bIns="0" rtlCol="0">
              <a:spAutoFit/>
            </a:bodyPr>
            <a:lstStyle/>
            <a:p>
              <a:pPr marL="12700" marR="5080">
                <a:lnSpc>
                  <a:spcPts val="940"/>
                </a:lnSpc>
                <a:spcBef>
                  <a:spcPts val="145"/>
                </a:spcBef>
              </a:pPr>
              <a:r>
                <a:rPr lang="ja-JP" altLang="en-US" sz="800" b="1" spc="-30">
                  <a:solidFill>
                    <a:srgbClr val="FFFFFF"/>
                  </a:solidFill>
                  <a:latin typeface="YuGothic Bold"/>
                  <a:cs typeface="YuGothic Bold"/>
                </a:rPr>
                <a:t>テキスト</a:t>
              </a:r>
              <a:endParaRPr lang="ja-JP" altLang="en-US" sz="800" dirty="0">
                <a:latin typeface="YuGothic Bold"/>
                <a:cs typeface="YuGothic Bold"/>
              </a:endParaRPr>
            </a:p>
          </p:txBody>
        </p:sp>
      </p:grpSp>
      <p:grpSp>
        <p:nvGrpSpPr>
          <p:cNvPr id="135" name="グループ化 134">
            <a:extLst>
              <a:ext uri="{FF2B5EF4-FFF2-40B4-BE49-F238E27FC236}">
                <a16:creationId xmlns:a16="http://schemas.microsoft.com/office/drawing/2014/main" id="{A3FA9107-224D-EE3F-188E-3D9466B617B5}"/>
              </a:ext>
            </a:extLst>
          </p:cNvPr>
          <p:cNvGrpSpPr/>
          <p:nvPr/>
        </p:nvGrpSpPr>
        <p:grpSpPr>
          <a:xfrm>
            <a:off x="7480198" y="3211399"/>
            <a:ext cx="972286" cy="878649"/>
            <a:chOff x="9161983" y="-1433962"/>
            <a:chExt cx="972286" cy="878649"/>
          </a:xfrm>
        </p:grpSpPr>
        <p:sp>
          <p:nvSpPr>
            <p:cNvPr id="136" name="円/楕円 135">
              <a:extLst>
                <a:ext uri="{FF2B5EF4-FFF2-40B4-BE49-F238E27FC236}">
                  <a16:creationId xmlns:a16="http://schemas.microsoft.com/office/drawing/2014/main" id="{7A87071A-AE41-D4C7-9381-DFC16FC290D0}"/>
                </a:ext>
              </a:extLst>
            </p:cNvPr>
            <p:cNvSpPr/>
            <p:nvPr/>
          </p:nvSpPr>
          <p:spPr>
            <a:xfrm>
              <a:off x="9269400" y="-1420182"/>
              <a:ext cx="864869" cy="86486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100" dirty="0" err="1"/>
                <a:t>img</a:t>
              </a:r>
              <a:endParaRPr kumimoji="1" lang="ja-JP" altLang="en-US" sz="1100"/>
            </a:p>
          </p:txBody>
        </p:sp>
        <p:sp>
          <p:nvSpPr>
            <p:cNvPr id="137" name="円/楕円 136">
              <a:extLst>
                <a:ext uri="{FF2B5EF4-FFF2-40B4-BE49-F238E27FC236}">
                  <a16:creationId xmlns:a16="http://schemas.microsoft.com/office/drawing/2014/main" id="{19788D16-61F1-7828-D782-699AA4EB9CA2}"/>
                </a:ext>
              </a:extLst>
            </p:cNvPr>
            <p:cNvSpPr/>
            <p:nvPr/>
          </p:nvSpPr>
          <p:spPr>
            <a:xfrm>
              <a:off x="9161983" y="-1433962"/>
              <a:ext cx="356870" cy="356870"/>
            </a:xfrm>
            <a:prstGeom prst="ellipse">
              <a:avLst/>
            </a:prstGeom>
            <a:solidFill>
              <a:srgbClr val="FCAF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8" name="object 62">
              <a:extLst>
                <a:ext uri="{FF2B5EF4-FFF2-40B4-BE49-F238E27FC236}">
                  <a16:creationId xmlns:a16="http://schemas.microsoft.com/office/drawing/2014/main" id="{CD213CDC-C506-7564-006A-F9F1A3DA4AFF}"/>
                </a:ext>
              </a:extLst>
            </p:cNvPr>
            <p:cNvSpPr txBox="1"/>
            <p:nvPr/>
          </p:nvSpPr>
          <p:spPr>
            <a:xfrm>
              <a:off x="9225800" y="-1394807"/>
              <a:ext cx="229235" cy="249427"/>
            </a:xfrm>
            <a:prstGeom prst="rect">
              <a:avLst/>
            </a:prstGeom>
          </p:spPr>
          <p:txBody>
            <a:bodyPr vert="horz" wrap="square" lIns="0" tIns="18415" rIns="0" bIns="0" rtlCol="0">
              <a:spAutoFit/>
            </a:bodyPr>
            <a:lstStyle/>
            <a:p>
              <a:pPr marL="12700" marR="5080">
                <a:lnSpc>
                  <a:spcPts val="940"/>
                </a:lnSpc>
                <a:spcBef>
                  <a:spcPts val="145"/>
                </a:spcBef>
              </a:pPr>
              <a:r>
                <a:rPr lang="ja-JP" altLang="en-US" sz="800" b="1" spc="-30">
                  <a:solidFill>
                    <a:srgbClr val="FFFFFF"/>
                  </a:solidFill>
                  <a:latin typeface="YuGothic Bold"/>
                  <a:cs typeface="YuGothic Bold"/>
                </a:rPr>
                <a:t>テキスト</a:t>
              </a:r>
              <a:endParaRPr lang="ja-JP" altLang="en-US" sz="800" dirty="0">
                <a:latin typeface="YuGothic Bold"/>
                <a:cs typeface="YuGothic Bold"/>
              </a:endParaRPr>
            </a:p>
          </p:txBody>
        </p:sp>
      </p:grpSp>
      <p:grpSp>
        <p:nvGrpSpPr>
          <p:cNvPr id="139" name="グループ化 138">
            <a:extLst>
              <a:ext uri="{FF2B5EF4-FFF2-40B4-BE49-F238E27FC236}">
                <a16:creationId xmlns:a16="http://schemas.microsoft.com/office/drawing/2014/main" id="{34DEA23E-A6F3-54B2-59CF-F8F8C64FDA96}"/>
              </a:ext>
            </a:extLst>
          </p:cNvPr>
          <p:cNvGrpSpPr/>
          <p:nvPr/>
        </p:nvGrpSpPr>
        <p:grpSpPr>
          <a:xfrm>
            <a:off x="7480198" y="5228845"/>
            <a:ext cx="972286" cy="878649"/>
            <a:chOff x="9161983" y="-1433962"/>
            <a:chExt cx="972286" cy="878649"/>
          </a:xfrm>
        </p:grpSpPr>
        <p:sp>
          <p:nvSpPr>
            <p:cNvPr id="140" name="円/楕円 139">
              <a:extLst>
                <a:ext uri="{FF2B5EF4-FFF2-40B4-BE49-F238E27FC236}">
                  <a16:creationId xmlns:a16="http://schemas.microsoft.com/office/drawing/2014/main" id="{5F20AD2C-95C6-DF44-646F-D48A799EC186}"/>
                </a:ext>
              </a:extLst>
            </p:cNvPr>
            <p:cNvSpPr/>
            <p:nvPr/>
          </p:nvSpPr>
          <p:spPr>
            <a:xfrm>
              <a:off x="9269400" y="-1420182"/>
              <a:ext cx="864869" cy="86486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100" dirty="0" err="1"/>
                <a:t>img</a:t>
              </a:r>
              <a:endParaRPr kumimoji="1" lang="ja-JP" altLang="en-US" sz="1100"/>
            </a:p>
          </p:txBody>
        </p:sp>
        <p:sp>
          <p:nvSpPr>
            <p:cNvPr id="141" name="円/楕円 140">
              <a:extLst>
                <a:ext uri="{FF2B5EF4-FFF2-40B4-BE49-F238E27FC236}">
                  <a16:creationId xmlns:a16="http://schemas.microsoft.com/office/drawing/2014/main" id="{C5AE5E18-7AAD-952F-C8EA-2C2FD7750961}"/>
                </a:ext>
              </a:extLst>
            </p:cNvPr>
            <p:cNvSpPr/>
            <p:nvPr/>
          </p:nvSpPr>
          <p:spPr>
            <a:xfrm>
              <a:off x="9161983" y="-1433962"/>
              <a:ext cx="356870" cy="356870"/>
            </a:xfrm>
            <a:prstGeom prst="ellipse">
              <a:avLst/>
            </a:prstGeom>
            <a:solidFill>
              <a:srgbClr val="F14D6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2" name="object 62">
              <a:extLst>
                <a:ext uri="{FF2B5EF4-FFF2-40B4-BE49-F238E27FC236}">
                  <a16:creationId xmlns:a16="http://schemas.microsoft.com/office/drawing/2014/main" id="{A36D11E6-4B4C-872C-1EC5-1173463EFA77}"/>
                </a:ext>
              </a:extLst>
            </p:cNvPr>
            <p:cNvSpPr txBox="1"/>
            <p:nvPr/>
          </p:nvSpPr>
          <p:spPr>
            <a:xfrm>
              <a:off x="9225800" y="-1394807"/>
              <a:ext cx="229235" cy="249427"/>
            </a:xfrm>
            <a:prstGeom prst="rect">
              <a:avLst/>
            </a:prstGeom>
          </p:spPr>
          <p:txBody>
            <a:bodyPr vert="horz" wrap="square" lIns="0" tIns="18415" rIns="0" bIns="0" rtlCol="0">
              <a:spAutoFit/>
            </a:bodyPr>
            <a:lstStyle/>
            <a:p>
              <a:pPr marL="12700" marR="5080">
                <a:lnSpc>
                  <a:spcPts val="940"/>
                </a:lnSpc>
                <a:spcBef>
                  <a:spcPts val="145"/>
                </a:spcBef>
              </a:pPr>
              <a:r>
                <a:rPr lang="ja-JP" altLang="en-US" sz="800" b="1" spc="-30">
                  <a:solidFill>
                    <a:srgbClr val="FFFFFF"/>
                  </a:solidFill>
                  <a:latin typeface="YuGothic Bold"/>
                  <a:cs typeface="YuGothic Bold"/>
                </a:rPr>
                <a:t>テキスト</a:t>
              </a:r>
              <a:endParaRPr sz="800" dirty="0">
                <a:latin typeface="YuGothic Bold"/>
                <a:cs typeface="YuGothic Bold"/>
              </a:endParaRPr>
            </a:p>
          </p:txBody>
        </p:sp>
      </p:grpSp>
      <p:grpSp>
        <p:nvGrpSpPr>
          <p:cNvPr id="150" name="グループ化 149">
            <a:extLst>
              <a:ext uri="{FF2B5EF4-FFF2-40B4-BE49-F238E27FC236}">
                <a16:creationId xmlns:a16="http://schemas.microsoft.com/office/drawing/2014/main" id="{7B96E0E1-3103-3CDB-FA0F-408944443401}"/>
              </a:ext>
            </a:extLst>
          </p:cNvPr>
          <p:cNvGrpSpPr/>
          <p:nvPr/>
        </p:nvGrpSpPr>
        <p:grpSpPr>
          <a:xfrm>
            <a:off x="3839786" y="1232826"/>
            <a:ext cx="3011864" cy="569751"/>
            <a:chOff x="3839786" y="1350573"/>
            <a:chExt cx="3011864" cy="569751"/>
          </a:xfrm>
        </p:grpSpPr>
        <p:cxnSp>
          <p:nvCxnSpPr>
            <p:cNvPr id="146" name="直線コネクタ 145">
              <a:extLst>
                <a:ext uri="{FF2B5EF4-FFF2-40B4-BE49-F238E27FC236}">
                  <a16:creationId xmlns:a16="http://schemas.microsoft.com/office/drawing/2014/main" id="{D5712D11-FBA8-BD25-DA3C-3FB2A1D75C1E}"/>
                </a:ext>
              </a:extLst>
            </p:cNvPr>
            <p:cNvCxnSpPr/>
            <p:nvPr/>
          </p:nvCxnSpPr>
          <p:spPr>
            <a:xfrm>
              <a:off x="3841750" y="1579978"/>
              <a:ext cx="30099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object 45">
              <a:extLst>
                <a:ext uri="{FF2B5EF4-FFF2-40B4-BE49-F238E27FC236}">
                  <a16:creationId xmlns:a16="http://schemas.microsoft.com/office/drawing/2014/main" id="{EE4AFC0D-6AC9-FCC4-A0E1-97775142F7D7}"/>
                </a:ext>
              </a:extLst>
            </p:cNvPr>
            <p:cNvSpPr txBox="1"/>
            <p:nvPr/>
          </p:nvSpPr>
          <p:spPr>
            <a:xfrm>
              <a:off x="3839786" y="1350573"/>
              <a:ext cx="3011863" cy="192360"/>
            </a:xfrm>
            <a:prstGeom prst="rect">
              <a:avLst/>
            </a:prstGeom>
          </p:spPr>
          <p:txBody>
            <a:bodyPr vert="horz" wrap="square" lIns="0" tIns="53340" rIns="0" bIns="0" rtlCol="0">
              <a:spAutoFit/>
            </a:bodyPr>
            <a:lstStyle/>
            <a:p>
              <a:pPr marL="12700">
                <a:spcBef>
                  <a:spcPts val="420"/>
                </a:spcBef>
              </a:pPr>
              <a:r>
                <a:rPr lang="ja-JP" altLang="en-US" sz="900" b="1" spc="-10">
                  <a:solidFill>
                    <a:srgbClr val="2DBDB6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</a:t>
              </a:r>
              <a:endParaRPr lang="ja-JP" altLang="en-US" sz="900" b="1">
                <a:solidFill>
                  <a:srgbClr val="2DBDB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  <p:sp>
          <p:nvSpPr>
            <p:cNvPr id="149" name="object 18">
              <a:extLst>
                <a:ext uri="{FF2B5EF4-FFF2-40B4-BE49-F238E27FC236}">
                  <a16:creationId xmlns:a16="http://schemas.microsoft.com/office/drawing/2014/main" id="{A6EE2376-E722-1D01-3A60-D32CABA8B61F}"/>
                </a:ext>
              </a:extLst>
            </p:cNvPr>
            <p:cNvSpPr txBox="1"/>
            <p:nvPr/>
          </p:nvSpPr>
          <p:spPr>
            <a:xfrm>
              <a:off x="3839787" y="1612611"/>
              <a:ext cx="3011863" cy="3077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42800"/>
                </a:lnSpc>
                <a:spcBef>
                  <a:spcPts val="100"/>
                </a:spcBef>
              </a:pPr>
              <a:r>
                <a:rPr lang="ja-JP" altLang="en-US" sz="700" spc="-1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ヒラギノ明朝 ProN W3"/>
                </a:rPr>
                <a:t>テキストが入ります。テキストが入ります。テキストが入ります。テキストが入ります。テキストが入ります。テキストが入ります。</a:t>
              </a:r>
              <a:endParaRPr sz="700" dirty="0"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endParaRPr>
            </a:p>
          </p:txBody>
        </p:sp>
      </p:grpSp>
      <p:grpSp>
        <p:nvGrpSpPr>
          <p:cNvPr id="151" name="グループ化 150">
            <a:extLst>
              <a:ext uri="{FF2B5EF4-FFF2-40B4-BE49-F238E27FC236}">
                <a16:creationId xmlns:a16="http://schemas.microsoft.com/office/drawing/2014/main" id="{5E15C41C-806A-F1AA-126C-571F08316BED}"/>
              </a:ext>
            </a:extLst>
          </p:cNvPr>
          <p:cNvGrpSpPr/>
          <p:nvPr/>
        </p:nvGrpSpPr>
        <p:grpSpPr>
          <a:xfrm>
            <a:off x="3839786" y="1861628"/>
            <a:ext cx="3011864" cy="569751"/>
            <a:chOff x="3839786" y="1350573"/>
            <a:chExt cx="3011864" cy="569751"/>
          </a:xfrm>
        </p:grpSpPr>
        <p:cxnSp>
          <p:nvCxnSpPr>
            <p:cNvPr id="152" name="直線コネクタ 151">
              <a:extLst>
                <a:ext uri="{FF2B5EF4-FFF2-40B4-BE49-F238E27FC236}">
                  <a16:creationId xmlns:a16="http://schemas.microsoft.com/office/drawing/2014/main" id="{0F269353-3703-42A2-B785-AB3D6C1041E6}"/>
                </a:ext>
              </a:extLst>
            </p:cNvPr>
            <p:cNvCxnSpPr/>
            <p:nvPr/>
          </p:nvCxnSpPr>
          <p:spPr>
            <a:xfrm>
              <a:off x="3841750" y="1579978"/>
              <a:ext cx="30099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object 45">
              <a:extLst>
                <a:ext uri="{FF2B5EF4-FFF2-40B4-BE49-F238E27FC236}">
                  <a16:creationId xmlns:a16="http://schemas.microsoft.com/office/drawing/2014/main" id="{FCD88085-3FE9-34BB-37F1-581457760DFE}"/>
                </a:ext>
              </a:extLst>
            </p:cNvPr>
            <p:cNvSpPr txBox="1"/>
            <p:nvPr/>
          </p:nvSpPr>
          <p:spPr>
            <a:xfrm>
              <a:off x="3839786" y="1350573"/>
              <a:ext cx="3011863" cy="192360"/>
            </a:xfrm>
            <a:prstGeom prst="rect">
              <a:avLst/>
            </a:prstGeom>
          </p:spPr>
          <p:txBody>
            <a:bodyPr vert="horz" wrap="square" lIns="0" tIns="53340" rIns="0" bIns="0" rtlCol="0">
              <a:spAutoFit/>
            </a:bodyPr>
            <a:lstStyle/>
            <a:p>
              <a:pPr marL="12700">
                <a:spcBef>
                  <a:spcPts val="420"/>
                </a:spcBef>
              </a:pPr>
              <a:r>
                <a:rPr lang="ja-JP" altLang="en-US" sz="900" b="1" spc="-10">
                  <a:solidFill>
                    <a:srgbClr val="2DBDB6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</a:t>
              </a:r>
              <a:endParaRPr lang="ja-JP" altLang="en-US" sz="900" b="1">
                <a:solidFill>
                  <a:srgbClr val="2DBDB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  <p:sp>
          <p:nvSpPr>
            <p:cNvPr id="154" name="object 18">
              <a:extLst>
                <a:ext uri="{FF2B5EF4-FFF2-40B4-BE49-F238E27FC236}">
                  <a16:creationId xmlns:a16="http://schemas.microsoft.com/office/drawing/2014/main" id="{41F742E7-FB9D-889D-E8DB-4234D7ABEECF}"/>
                </a:ext>
              </a:extLst>
            </p:cNvPr>
            <p:cNvSpPr txBox="1"/>
            <p:nvPr/>
          </p:nvSpPr>
          <p:spPr>
            <a:xfrm>
              <a:off x="3839787" y="1612611"/>
              <a:ext cx="3011863" cy="3077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42800"/>
                </a:lnSpc>
                <a:spcBef>
                  <a:spcPts val="100"/>
                </a:spcBef>
              </a:pPr>
              <a:r>
                <a:rPr lang="ja-JP" altLang="en-US" sz="700" spc="-1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ヒラギノ明朝 ProN W3"/>
                </a:rPr>
                <a:t>テキストが入ります。テキストが入ります。テキストが入ります。テキストが入ります。テキストが入ります。テキストが入ります。</a:t>
              </a:r>
              <a:endParaRPr sz="700" dirty="0"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0F335613-0564-9BD1-6B71-E7264EF5A5B5}"/>
              </a:ext>
            </a:extLst>
          </p:cNvPr>
          <p:cNvGrpSpPr/>
          <p:nvPr/>
        </p:nvGrpSpPr>
        <p:grpSpPr>
          <a:xfrm>
            <a:off x="3839786" y="2487066"/>
            <a:ext cx="3011864" cy="569751"/>
            <a:chOff x="3839786" y="1350573"/>
            <a:chExt cx="3011864" cy="569751"/>
          </a:xfrm>
        </p:grpSpPr>
        <p:cxnSp>
          <p:nvCxnSpPr>
            <p:cNvPr id="156" name="直線コネクタ 155">
              <a:extLst>
                <a:ext uri="{FF2B5EF4-FFF2-40B4-BE49-F238E27FC236}">
                  <a16:creationId xmlns:a16="http://schemas.microsoft.com/office/drawing/2014/main" id="{A7E03593-DD9B-C0CD-DA53-8CAC15D3CED4}"/>
                </a:ext>
              </a:extLst>
            </p:cNvPr>
            <p:cNvCxnSpPr/>
            <p:nvPr/>
          </p:nvCxnSpPr>
          <p:spPr>
            <a:xfrm>
              <a:off x="3841750" y="1579978"/>
              <a:ext cx="30099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object 45">
              <a:extLst>
                <a:ext uri="{FF2B5EF4-FFF2-40B4-BE49-F238E27FC236}">
                  <a16:creationId xmlns:a16="http://schemas.microsoft.com/office/drawing/2014/main" id="{4332BF2B-B18B-2F9C-3837-DDA2BBFBB4DD}"/>
                </a:ext>
              </a:extLst>
            </p:cNvPr>
            <p:cNvSpPr txBox="1"/>
            <p:nvPr/>
          </p:nvSpPr>
          <p:spPr>
            <a:xfrm>
              <a:off x="3839786" y="1350573"/>
              <a:ext cx="3011863" cy="192360"/>
            </a:xfrm>
            <a:prstGeom prst="rect">
              <a:avLst/>
            </a:prstGeom>
          </p:spPr>
          <p:txBody>
            <a:bodyPr vert="horz" wrap="square" lIns="0" tIns="53340" rIns="0" bIns="0" rtlCol="0">
              <a:spAutoFit/>
            </a:bodyPr>
            <a:lstStyle/>
            <a:p>
              <a:pPr marL="12700">
                <a:spcBef>
                  <a:spcPts val="420"/>
                </a:spcBef>
              </a:pPr>
              <a:r>
                <a:rPr lang="ja-JP" altLang="en-US" sz="900" b="1" spc="-10">
                  <a:solidFill>
                    <a:srgbClr val="2DBDB6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</a:t>
              </a:r>
              <a:endParaRPr lang="ja-JP" altLang="en-US" sz="900" b="1">
                <a:solidFill>
                  <a:srgbClr val="2DBDB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  <p:sp>
          <p:nvSpPr>
            <p:cNvPr id="158" name="object 18">
              <a:extLst>
                <a:ext uri="{FF2B5EF4-FFF2-40B4-BE49-F238E27FC236}">
                  <a16:creationId xmlns:a16="http://schemas.microsoft.com/office/drawing/2014/main" id="{0067DA2E-BABE-EC88-1F60-0C03768A10DD}"/>
                </a:ext>
              </a:extLst>
            </p:cNvPr>
            <p:cNvSpPr txBox="1"/>
            <p:nvPr/>
          </p:nvSpPr>
          <p:spPr>
            <a:xfrm>
              <a:off x="3839787" y="1612611"/>
              <a:ext cx="3011863" cy="3077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42800"/>
                </a:lnSpc>
                <a:spcBef>
                  <a:spcPts val="100"/>
                </a:spcBef>
              </a:pPr>
              <a:r>
                <a:rPr lang="ja-JP" altLang="en-US" sz="700" spc="-1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ヒラギノ明朝 ProN W3"/>
                </a:rPr>
                <a:t>テキストが入ります。テキストが入ります。テキストが入ります。テキストが入ります。テキストが入ります。テキストが入ります。</a:t>
              </a:r>
              <a:endParaRPr sz="700" dirty="0"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endParaRPr>
            </a:p>
          </p:txBody>
        </p:sp>
      </p:grpSp>
      <p:pic>
        <p:nvPicPr>
          <p:cNvPr id="159" name="図 158">
            <a:extLst>
              <a:ext uri="{FF2B5EF4-FFF2-40B4-BE49-F238E27FC236}">
                <a16:creationId xmlns:a16="http://schemas.microsoft.com/office/drawing/2014/main" id="{9FE5B91F-7731-B0DF-7007-1E1DAE1BC5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6908151"/>
            <a:ext cx="10699164" cy="660755"/>
          </a:xfrm>
          <a:prstGeom prst="rect">
            <a:avLst/>
          </a:prstGeom>
        </p:spPr>
      </p:pic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C3022387-EDF0-AFFC-468A-C97CB8D82E45}"/>
              </a:ext>
            </a:extLst>
          </p:cNvPr>
          <p:cNvSpPr txBox="1"/>
          <p:nvPr/>
        </p:nvSpPr>
        <p:spPr>
          <a:xfrm>
            <a:off x="3839786" y="4717814"/>
            <a:ext cx="3011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テキストが入ります</a:t>
            </a: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442DFDBE-7E11-711E-6454-D5486D227CC1}"/>
              </a:ext>
            </a:extLst>
          </p:cNvPr>
          <p:cNvSpPr txBox="1"/>
          <p:nvPr/>
        </p:nvSpPr>
        <p:spPr>
          <a:xfrm>
            <a:off x="3839786" y="5100063"/>
            <a:ext cx="3011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テキストが入ります</a:t>
            </a: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7642B4C1-8633-9A2A-DEB2-EAA64470312E}"/>
              </a:ext>
            </a:extLst>
          </p:cNvPr>
          <p:cNvSpPr txBox="1"/>
          <p:nvPr/>
        </p:nvSpPr>
        <p:spPr>
          <a:xfrm>
            <a:off x="3839786" y="5482312"/>
            <a:ext cx="3011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テキストが入ります</a:t>
            </a:r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5B2C6D45-445C-B4A9-BD80-DDE83A8E04D5}"/>
              </a:ext>
            </a:extLst>
          </p:cNvPr>
          <p:cNvSpPr txBox="1"/>
          <p:nvPr/>
        </p:nvSpPr>
        <p:spPr>
          <a:xfrm>
            <a:off x="3839786" y="5864561"/>
            <a:ext cx="3011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テキストが入ります</a:t>
            </a:r>
          </a:p>
        </p:txBody>
      </p:sp>
      <p:sp>
        <p:nvSpPr>
          <p:cNvPr id="123" name="テキスト ボックス 122">
            <a:extLst>
              <a:ext uri="{FF2B5EF4-FFF2-40B4-BE49-F238E27FC236}">
                <a16:creationId xmlns:a16="http://schemas.microsoft.com/office/drawing/2014/main" id="{DEE5403E-7715-E69C-A650-B6167279D24E}"/>
              </a:ext>
            </a:extLst>
          </p:cNvPr>
          <p:cNvSpPr txBox="1"/>
          <p:nvPr/>
        </p:nvSpPr>
        <p:spPr>
          <a:xfrm>
            <a:off x="3894277" y="6246810"/>
            <a:ext cx="29573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テキストが入ります</a:t>
            </a:r>
          </a:p>
        </p:txBody>
      </p:sp>
      <p:sp>
        <p:nvSpPr>
          <p:cNvPr id="124" name="テキスト ボックス 123">
            <a:extLst>
              <a:ext uri="{FF2B5EF4-FFF2-40B4-BE49-F238E27FC236}">
                <a16:creationId xmlns:a16="http://schemas.microsoft.com/office/drawing/2014/main" id="{B402CCA6-AF0E-D8D8-17FB-448014C7A07F}"/>
              </a:ext>
            </a:extLst>
          </p:cNvPr>
          <p:cNvSpPr txBox="1"/>
          <p:nvPr/>
        </p:nvSpPr>
        <p:spPr>
          <a:xfrm>
            <a:off x="3839786" y="6625312"/>
            <a:ext cx="3011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テキストが入ります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773</Words>
  <Application>Microsoft Macintosh PowerPoint</Application>
  <PresentationFormat>ユーザー設定</PresentationFormat>
  <Paragraphs>52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YuGothic Bold</vt:lpstr>
      <vt:lpstr>游ゴシック</vt:lpstr>
      <vt:lpstr>游ゴシック</vt:lpstr>
      <vt:lpstr>Yu Gothic Medium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pamphlet_012_ura_A4</dc:title>
  <cp:lastModifiedBy>春樹 富永</cp:lastModifiedBy>
  <cp:revision>10</cp:revision>
  <dcterms:created xsi:type="dcterms:W3CDTF">2024-12-20T08:36:32Z</dcterms:created>
  <dcterms:modified xsi:type="dcterms:W3CDTF">2024-12-20T09:10:50Z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2024-12-20T00:00:00Z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2024-12-20T00:00:00Z</vt:filetime>
  </property>
  <property fmtid="{D5CDD505-2E9C-101B-9397-08002B2CF9AE}" pid="5" name="Producer">
    <vt:lpwstr>Adobe PDF library 17.00</vt:lpwstr>
  </property>
</Properties>
</file>