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2" pos="2216" userDrawn="1">
          <p15:clr>
            <a:srgbClr val="A4A3A4"/>
          </p15:clr>
        </p15:guide>
        <p15:guide id="3" pos="4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BD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40"/>
    <p:restoredTop sz="96993"/>
  </p:normalViewPr>
  <p:slideViewPr>
    <p:cSldViewPr>
      <p:cViewPr>
        <p:scale>
          <a:sx n="77" d="100"/>
          <a:sy n="77" d="100"/>
        </p:scale>
        <p:origin x="3240" y="1776"/>
      </p:cViewPr>
      <p:guideLst>
        <p:guide pos="2216"/>
        <p:guide pos="4472"/>
        <p:guide orient="horz"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685391" y="6291198"/>
            <a:ext cx="2413635" cy="372110"/>
          </a:xfrm>
          <a:custGeom>
            <a:avLst/>
            <a:gdLst/>
            <a:ahLst/>
            <a:cxnLst/>
            <a:rect l="l" t="t" r="r" b="b"/>
            <a:pathLst>
              <a:path w="2413634" h="372109">
                <a:moveTo>
                  <a:pt x="2227414" y="0"/>
                </a:moveTo>
                <a:lnTo>
                  <a:pt x="185801" y="0"/>
                </a:lnTo>
                <a:lnTo>
                  <a:pt x="136407" y="6636"/>
                </a:lnTo>
                <a:lnTo>
                  <a:pt x="92023" y="25367"/>
                </a:lnTo>
                <a:lnTo>
                  <a:pt x="54419" y="54419"/>
                </a:lnTo>
                <a:lnTo>
                  <a:pt x="25367" y="92023"/>
                </a:lnTo>
                <a:lnTo>
                  <a:pt x="6636" y="136407"/>
                </a:lnTo>
                <a:lnTo>
                  <a:pt x="0" y="185801"/>
                </a:lnTo>
                <a:lnTo>
                  <a:pt x="6636" y="235194"/>
                </a:lnTo>
                <a:lnTo>
                  <a:pt x="25367" y="279578"/>
                </a:lnTo>
                <a:lnTo>
                  <a:pt x="54419" y="317182"/>
                </a:lnTo>
                <a:lnTo>
                  <a:pt x="92023" y="346234"/>
                </a:lnTo>
                <a:lnTo>
                  <a:pt x="136407" y="364965"/>
                </a:lnTo>
                <a:lnTo>
                  <a:pt x="185801" y="371602"/>
                </a:lnTo>
                <a:lnTo>
                  <a:pt x="2227414" y="371602"/>
                </a:lnTo>
                <a:lnTo>
                  <a:pt x="2276808" y="364965"/>
                </a:lnTo>
                <a:lnTo>
                  <a:pt x="2321192" y="346234"/>
                </a:lnTo>
                <a:lnTo>
                  <a:pt x="2358796" y="317182"/>
                </a:lnTo>
                <a:lnTo>
                  <a:pt x="2387848" y="279578"/>
                </a:lnTo>
                <a:lnTo>
                  <a:pt x="2406578" y="235194"/>
                </a:lnTo>
                <a:lnTo>
                  <a:pt x="2413215" y="185801"/>
                </a:lnTo>
                <a:lnTo>
                  <a:pt x="2406578" y="136407"/>
                </a:lnTo>
                <a:lnTo>
                  <a:pt x="2387848" y="92023"/>
                </a:lnTo>
                <a:lnTo>
                  <a:pt x="2358796" y="54419"/>
                </a:lnTo>
                <a:lnTo>
                  <a:pt x="2321192" y="25367"/>
                </a:lnTo>
                <a:lnTo>
                  <a:pt x="2276808" y="6636"/>
                </a:lnTo>
                <a:lnTo>
                  <a:pt x="2227414" y="0"/>
                </a:lnTo>
                <a:close/>
              </a:path>
            </a:pathLst>
          </a:custGeom>
          <a:solidFill>
            <a:srgbClr val="2DBD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図 92">
            <a:extLst>
              <a:ext uri="{FF2B5EF4-FFF2-40B4-BE49-F238E27FC236}">
                <a16:creationId xmlns:a16="http://schemas.microsoft.com/office/drawing/2014/main" id="{1E6344D1-A5DE-C311-41E6-37306853A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4827"/>
            <a:ext cx="10702274" cy="5770585"/>
          </a:xfrm>
          <a:prstGeom prst="rect">
            <a:avLst/>
          </a:prstGeom>
        </p:spPr>
      </p:pic>
      <p:pic>
        <p:nvPicPr>
          <p:cNvPr id="94" name="図 93">
            <a:extLst>
              <a:ext uri="{FF2B5EF4-FFF2-40B4-BE49-F238E27FC236}">
                <a16:creationId xmlns:a16="http://schemas.microsoft.com/office/drawing/2014/main" id="{47ECDE40-4955-70E8-7161-17FFE120B48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6000"/>
          </a:blip>
          <a:stretch>
            <a:fillRect/>
          </a:stretch>
        </p:blipFill>
        <p:spPr>
          <a:xfrm>
            <a:off x="10688" y="-44827"/>
            <a:ext cx="10691586" cy="5764822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2" name="object 2"/>
          <p:cNvSpPr txBox="1"/>
          <p:nvPr/>
        </p:nvSpPr>
        <p:spPr>
          <a:xfrm>
            <a:off x="7806047" y="6335459"/>
            <a:ext cx="2175510" cy="627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TEL</a:t>
            </a:r>
            <a:r>
              <a:rPr sz="1600" spc="3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000-0000-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0000</a:t>
            </a:r>
            <a:endParaRPr sz="16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375"/>
              </a:spcBef>
            </a:pPr>
            <a:r>
              <a:rPr sz="1200" spc="-10" dirty="0">
                <a:solidFill>
                  <a:srgbClr val="2DBDB6"/>
                </a:solidFill>
                <a:latin typeface="Arial"/>
                <a:cs typeface="Arial"/>
              </a:rPr>
              <a:t>https://</a:t>
            </a:r>
            <a:r>
              <a:rPr lang="en-US" sz="1200" spc="-10" dirty="0">
                <a:solidFill>
                  <a:srgbClr val="2DBDB6"/>
                </a:solidFill>
                <a:latin typeface="Arial"/>
                <a:cs typeface="Arial"/>
              </a:rPr>
              <a:t>-------------------------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88274" y="2835781"/>
            <a:ext cx="3007995" cy="545021"/>
          </a:xfrm>
          <a:prstGeom prst="rect">
            <a:avLst/>
          </a:prstGeom>
        </p:spPr>
        <p:txBody>
          <a:bodyPr vert="horz" wrap="square" lIns="0" tIns="17399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70"/>
              </a:spcBef>
            </a:pPr>
            <a:r>
              <a:rPr lang="ja-JP" altLang="en-US" sz="2400">
                <a:solidFill>
                  <a:srgbClr val="2DBDB6"/>
                </a:solidFill>
                <a:latin typeface="Arial"/>
                <a:cs typeface="Arial"/>
              </a:rPr>
              <a:t>会社名が入ります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775447" y="1732081"/>
            <a:ext cx="43180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rPr>
              <a:t>※</a:t>
            </a:r>
            <a:r>
              <a:rPr sz="800" spc="-2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備考欄</a:t>
            </a:r>
            <a:endParaRPr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775447" y="3740815"/>
            <a:ext cx="2057400" cy="3563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5800"/>
              </a:lnSpc>
              <a:spcBef>
                <a:spcPts val="100"/>
              </a:spcBef>
            </a:pPr>
            <a:r>
              <a:rPr sz="800" spc="-5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rPr>
              <a:t>テキストが入ります。テキストが入ります。テキストが入ります。テキストが入ります。</a:t>
            </a:r>
            <a:endParaRPr sz="800" dirty="0">
              <a:latin typeface="Yu Gothic" panose="020B0400000000000000" pitchFamily="34" charset="-128"/>
              <a:ea typeface="Yu Gothic" panose="020B0400000000000000" pitchFamily="34" charset="-128"/>
              <a:cs typeface="ヒラギノ明朝 ProN W3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814510" y="4751837"/>
            <a:ext cx="2057400" cy="3563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5800"/>
              </a:lnSpc>
              <a:spcBef>
                <a:spcPts val="100"/>
              </a:spcBef>
            </a:pPr>
            <a:r>
              <a:rPr sz="800" spc="-5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ヒラギノ明朝 ProN W3"/>
              </a:rPr>
              <a:t>テキストが入ります。テキストが入ります。テキストが入ります。テキストが入ります。</a:t>
            </a:r>
            <a:endParaRPr sz="800" dirty="0">
              <a:latin typeface="Yu Gothic" panose="020B0400000000000000" pitchFamily="34" charset="-128"/>
              <a:ea typeface="Yu Gothic" panose="020B0400000000000000" pitchFamily="34" charset="-128"/>
              <a:cs typeface="ヒラギノ明朝 ProN W3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3788140" y="2163433"/>
            <a:ext cx="3007995" cy="1532255"/>
          </a:xfrm>
          <a:custGeom>
            <a:avLst/>
            <a:gdLst/>
            <a:ahLst/>
            <a:cxnLst/>
            <a:rect l="l" t="t" r="r" b="b"/>
            <a:pathLst>
              <a:path w="3007995" h="1532254">
                <a:moveTo>
                  <a:pt x="2963202" y="0"/>
                </a:moveTo>
                <a:lnTo>
                  <a:pt x="44513" y="0"/>
                </a:lnTo>
                <a:lnTo>
                  <a:pt x="27185" y="3497"/>
                </a:lnTo>
                <a:lnTo>
                  <a:pt x="13036" y="13036"/>
                </a:lnTo>
                <a:lnTo>
                  <a:pt x="3497" y="27185"/>
                </a:lnTo>
                <a:lnTo>
                  <a:pt x="0" y="44513"/>
                </a:lnTo>
                <a:lnTo>
                  <a:pt x="0" y="1487741"/>
                </a:lnTo>
                <a:lnTo>
                  <a:pt x="3497" y="1505069"/>
                </a:lnTo>
                <a:lnTo>
                  <a:pt x="13036" y="1519218"/>
                </a:lnTo>
                <a:lnTo>
                  <a:pt x="27185" y="1528757"/>
                </a:lnTo>
                <a:lnTo>
                  <a:pt x="44513" y="1532255"/>
                </a:lnTo>
                <a:lnTo>
                  <a:pt x="2963202" y="1532255"/>
                </a:lnTo>
                <a:lnTo>
                  <a:pt x="2980530" y="1528757"/>
                </a:lnTo>
                <a:lnTo>
                  <a:pt x="2994679" y="1519218"/>
                </a:lnTo>
                <a:lnTo>
                  <a:pt x="3004217" y="1505069"/>
                </a:lnTo>
                <a:lnTo>
                  <a:pt x="3007715" y="1487741"/>
                </a:lnTo>
                <a:lnTo>
                  <a:pt x="3007715" y="44513"/>
                </a:lnTo>
                <a:lnTo>
                  <a:pt x="3004217" y="27185"/>
                </a:lnTo>
                <a:lnTo>
                  <a:pt x="2994679" y="13036"/>
                </a:lnTo>
                <a:lnTo>
                  <a:pt x="2980530" y="3497"/>
                </a:lnTo>
                <a:lnTo>
                  <a:pt x="2963202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3921664" y="2211506"/>
            <a:ext cx="38798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25" dirty="0">
                <a:solidFill>
                  <a:srgbClr val="2DBDB6"/>
                </a:solidFill>
                <a:latin typeface="Arial"/>
                <a:cs typeface="Arial"/>
              </a:rPr>
              <a:t>MAP</a:t>
            </a:r>
            <a:endParaRPr sz="1300" dirty="0">
              <a:latin typeface="Arial"/>
              <a:cs typeface="Arial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4755058" y="4450079"/>
            <a:ext cx="2040889" cy="262255"/>
          </a:xfrm>
          <a:custGeom>
            <a:avLst/>
            <a:gdLst/>
            <a:ahLst/>
            <a:cxnLst/>
            <a:rect l="l" t="t" r="r" b="b"/>
            <a:pathLst>
              <a:path w="2040890" h="262254">
                <a:moveTo>
                  <a:pt x="2040801" y="0"/>
                </a:moveTo>
                <a:lnTo>
                  <a:pt x="72110" y="0"/>
                </a:lnTo>
                <a:lnTo>
                  <a:pt x="72110" y="89471"/>
                </a:lnTo>
                <a:lnTo>
                  <a:pt x="0" y="131102"/>
                </a:lnTo>
                <a:lnTo>
                  <a:pt x="72110" y="172745"/>
                </a:lnTo>
                <a:lnTo>
                  <a:pt x="72110" y="262191"/>
                </a:lnTo>
                <a:lnTo>
                  <a:pt x="2040801" y="262191"/>
                </a:lnTo>
                <a:lnTo>
                  <a:pt x="2040801" y="0"/>
                </a:lnTo>
                <a:close/>
              </a:path>
            </a:pathLst>
          </a:custGeom>
          <a:solidFill>
            <a:srgbClr val="2DBD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4827168" y="4450079"/>
            <a:ext cx="1969135" cy="19941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96215">
              <a:lnSpc>
                <a:spcPct val="100000"/>
              </a:lnSpc>
              <a:spcBef>
                <a:spcPts val="475"/>
              </a:spcBef>
            </a:pPr>
            <a:r>
              <a:rPr sz="900" spc="-5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公式○○○からご予約受付中 !</a:t>
            </a:r>
            <a:endParaRPr sz="900" dirty="0">
              <a:latin typeface="Yu Gothic Medium" panose="020B0400000000000000" pitchFamily="34" charset="-128"/>
              <a:ea typeface="Yu Gothic Medium" panose="020B0400000000000000" pitchFamily="34" charset="-128"/>
              <a:cs typeface="KozGoPr6N-Medium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77521" y="2047698"/>
            <a:ext cx="2973705" cy="443070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lang="en-US" sz="2000" spc="-10" dirty="0">
                <a:solidFill>
                  <a:srgbClr val="2DBDB6"/>
                </a:solidFill>
                <a:latin typeface="Arial"/>
                <a:cs typeface="Arial"/>
              </a:rPr>
              <a:t>Sample text</a:t>
            </a:r>
            <a:endParaRPr sz="800" dirty="0">
              <a:latin typeface="ヒラギノ明朝 ProN W3"/>
              <a:cs typeface="ヒラギノ明朝 ProN W3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290220" y="504063"/>
            <a:ext cx="2897505" cy="1633855"/>
          </a:xfrm>
          <a:custGeom>
            <a:avLst/>
            <a:gdLst/>
            <a:ahLst/>
            <a:cxnLst/>
            <a:rect l="l" t="t" r="r" b="b"/>
            <a:pathLst>
              <a:path w="2897505" h="1633855">
                <a:moveTo>
                  <a:pt x="2896908" y="0"/>
                </a:moveTo>
                <a:lnTo>
                  <a:pt x="0" y="0"/>
                </a:lnTo>
                <a:lnTo>
                  <a:pt x="0" y="1633321"/>
                </a:lnTo>
                <a:lnTo>
                  <a:pt x="2896908" y="1633321"/>
                </a:lnTo>
                <a:lnTo>
                  <a:pt x="2896908" y="0"/>
                </a:lnTo>
                <a:close/>
              </a:path>
            </a:pathLst>
          </a:custGeom>
          <a:solidFill>
            <a:srgbClr val="2DBDB6"/>
          </a:solidFill>
        </p:spPr>
        <p:txBody>
          <a:bodyPr wrap="square" lIns="0" tIns="0" rIns="0" bIns="0" rtlCol="0"/>
          <a:lstStyle/>
          <a:p>
            <a:pPr algn="ctr"/>
            <a:endParaRPr dirty="0"/>
          </a:p>
        </p:txBody>
      </p:sp>
      <p:sp>
        <p:nvSpPr>
          <p:cNvPr id="76" name="object 76"/>
          <p:cNvSpPr/>
          <p:nvPr/>
        </p:nvSpPr>
        <p:spPr>
          <a:xfrm>
            <a:off x="290222" y="3629025"/>
            <a:ext cx="2897505" cy="0"/>
          </a:xfrm>
          <a:custGeom>
            <a:avLst/>
            <a:gdLst/>
            <a:ahLst/>
            <a:cxnLst/>
            <a:rect l="l" t="t" r="r" b="b"/>
            <a:pathLst>
              <a:path w="2897505">
                <a:moveTo>
                  <a:pt x="0" y="0"/>
                </a:moveTo>
                <a:lnTo>
                  <a:pt x="2896908" y="0"/>
                </a:lnTo>
              </a:path>
            </a:pathLst>
          </a:custGeom>
          <a:ln w="12700">
            <a:solidFill>
              <a:srgbClr val="2DBD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90B67A94-1D83-075C-F108-138D2DC61C16}"/>
              </a:ext>
            </a:extLst>
          </p:cNvPr>
          <p:cNvSpPr txBox="1"/>
          <p:nvPr/>
        </p:nvSpPr>
        <p:spPr>
          <a:xfrm>
            <a:off x="1460690" y="1091215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>
                <a:solidFill>
                  <a:schemeClr val="bg1"/>
                </a:solidFill>
              </a:rPr>
              <a:t>img</a:t>
            </a:r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2CF8E06D-39DA-A43F-28DF-434681DBAB83}"/>
              </a:ext>
            </a:extLst>
          </p:cNvPr>
          <p:cNvSpPr txBox="1"/>
          <p:nvPr/>
        </p:nvSpPr>
        <p:spPr>
          <a:xfrm>
            <a:off x="214020" y="2527150"/>
            <a:ext cx="2973705" cy="986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hangingPunct="0">
              <a:lnSpc>
                <a:spcPts val="960"/>
              </a:lnSpc>
            </a:pPr>
            <a:r>
              <a:rPr lang="ja-JP" altLang="en-US" sz="800"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</a:p>
        </p:txBody>
      </p:sp>
      <p:sp>
        <p:nvSpPr>
          <p:cNvPr id="88" name="object 71">
            <a:extLst>
              <a:ext uri="{FF2B5EF4-FFF2-40B4-BE49-F238E27FC236}">
                <a16:creationId xmlns:a16="http://schemas.microsoft.com/office/drawing/2014/main" id="{616B4420-412D-D207-FB99-57B9ADB046F7}"/>
              </a:ext>
            </a:extLst>
          </p:cNvPr>
          <p:cNvSpPr txBox="1"/>
          <p:nvPr/>
        </p:nvSpPr>
        <p:spPr>
          <a:xfrm>
            <a:off x="277521" y="5400498"/>
            <a:ext cx="2973705" cy="443070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lang="en-US" sz="2000" spc="-10" dirty="0">
                <a:solidFill>
                  <a:srgbClr val="2DBDB6"/>
                </a:solidFill>
                <a:latin typeface="Arial"/>
                <a:cs typeface="Arial"/>
              </a:rPr>
              <a:t>Sample text</a:t>
            </a:r>
            <a:endParaRPr sz="800" dirty="0">
              <a:latin typeface="ヒラギノ明朝 ProN W3"/>
              <a:cs typeface="ヒラギノ明朝 ProN W3"/>
            </a:endParaRPr>
          </a:p>
        </p:txBody>
      </p:sp>
      <p:sp>
        <p:nvSpPr>
          <p:cNvPr id="89" name="object 74">
            <a:extLst>
              <a:ext uri="{FF2B5EF4-FFF2-40B4-BE49-F238E27FC236}">
                <a16:creationId xmlns:a16="http://schemas.microsoft.com/office/drawing/2014/main" id="{6B96D895-5648-0F42-A15B-87B817EBD8E4}"/>
              </a:ext>
            </a:extLst>
          </p:cNvPr>
          <p:cNvSpPr/>
          <p:nvPr/>
        </p:nvSpPr>
        <p:spPr>
          <a:xfrm>
            <a:off x="290220" y="3856863"/>
            <a:ext cx="2897505" cy="1633855"/>
          </a:xfrm>
          <a:custGeom>
            <a:avLst/>
            <a:gdLst/>
            <a:ahLst/>
            <a:cxnLst/>
            <a:rect l="l" t="t" r="r" b="b"/>
            <a:pathLst>
              <a:path w="2897505" h="1633855">
                <a:moveTo>
                  <a:pt x="2896908" y="0"/>
                </a:moveTo>
                <a:lnTo>
                  <a:pt x="0" y="0"/>
                </a:lnTo>
                <a:lnTo>
                  <a:pt x="0" y="1633321"/>
                </a:lnTo>
                <a:lnTo>
                  <a:pt x="2896908" y="1633321"/>
                </a:lnTo>
                <a:lnTo>
                  <a:pt x="2896908" y="0"/>
                </a:lnTo>
                <a:close/>
              </a:path>
            </a:pathLst>
          </a:custGeom>
          <a:solidFill>
            <a:srgbClr val="2DBDB6"/>
          </a:solidFill>
        </p:spPr>
        <p:txBody>
          <a:bodyPr wrap="square" lIns="0" tIns="0" rIns="0" bIns="0" rtlCol="0"/>
          <a:lstStyle/>
          <a:p>
            <a:pPr algn="ctr"/>
            <a:endParaRPr dirty="0"/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0704B0F3-630A-7393-D287-B6100D974439}"/>
              </a:ext>
            </a:extLst>
          </p:cNvPr>
          <p:cNvSpPr txBox="1"/>
          <p:nvPr/>
        </p:nvSpPr>
        <p:spPr>
          <a:xfrm>
            <a:off x="1460690" y="4444015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>
                <a:solidFill>
                  <a:schemeClr val="bg1"/>
                </a:solidFill>
              </a:rPr>
              <a:t>img</a:t>
            </a:r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10F85DA2-98AE-0CE9-F7F7-9D38902ECE0D}"/>
              </a:ext>
            </a:extLst>
          </p:cNvPr>
          <p:cNvSpPr txBox="1"/>
          <p:nvPr/>
        </p:nvSpPr>
        <p:spPr>
          <a:xfrm>
            <a:off x="214020" y="5879950"/>
            <a:ext cx="2973705" cy="1243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hangingPunct="0">
              <a:lnSpc>
                <a:spcPts val="960"/>
              </a:lnSpc>
            </a:pPr>
            <a:r>
              <a:rPr lang="ja-JP" altLang="en-US" sz="800"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</a:p>
        </p:txBody>
      </p:sp>
      <p:sp>
        <p:nvSpPr>
          <p:cNvPr id="95" name="角丸四角形 94">
            <a:extLst>
              <a:ext uri="{FF2B5EF4-FFF2-40B4-BE49-F238E27FC236}">
                <a16:creationId xmlns:a16="http://schemas.microsoft.com/office/drawing/2014/main" id="{248668F4-2E5B-129F-6890-48C5D72D71FB}"/>
              </a:ext>
            </a:extLst>
          </p:cNvPr>
          <p:cNvSpPr/>
          <p:nvPr/>
        </p:nvSpPr>
        <p:spPr>
          <a:xfrm>
            <a:off x="4164390" y="488060"/>
            <a:ext cx="2255520" cy="2996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object 12"/>
          <p:cNvSpPr txBox="1"/>
          <p:nvPr/>
        </p:nvSpPr>
        <p:spPr>
          <a:xfrm>
            <a:off x="4646382" y="534063"/>
            <a:ext cx="12922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b="1" spc="-114" dirty="0">
                <a:solidFill>
                  <a:srgbClr val="2DBDB6"/>
                </a:solidFill>
                <a:latin typeface="YuGothic Bold"/>
                <a:cs typeface="YuGothic Bold"/>
              </a:rPr>
              <a:t>クリニック営業時間</a:t>
            </a:r>
            <a:endParaRPr sz="1200" dirty="0">
              <a:latin typeface="YuGothic Bold"/>
              <a:cs typeface="YuGothic Bold"/>
            </a:endParaRPr>
          </a:p>
        </p:txBody>
      </p:sp>
      <p:graphicFrame>
        <p:nvGraphicFramePr>
          <p:cNvPr id="101" name="表 100">
            <a:extLst>
              <a:ext uri="{FF2B5EF4-FFF2-40B4-BE49-F238E27FC236}">
                <a16:creationId xmlns:a16="http://schemas.microsoft.com/office/drawing/2014/main" id="{A112EAF3-A756-8E06-C936-C0A89F487A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276895"/>
              </p:ext>
            </p:extLst>
          </p:nvPr>
        </p:nvGraphicFramePr>
        <p:xfrm>
          <a:off x="3775447" y="943847"/>
          <a:ext cx="3020496" cy="650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8853">
                  <a:extLst>
                    <a:ext uri="{9D8B030D-6E8A-4147-A177-3AD203B41FA5}">
                      <a16:colId xmlns:a16="http://schemas.microsoft.com/office/drawing/2014/main" val="4129774560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320590745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609533498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3224016090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935676109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1502441967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3377248237"/>
                    </a:ext>
                  </a:extLst>
                </a:gridCol>
                <a:gridCol w="230043">
                  <a:extLst>
                    <a:ext uri="{9D8B030D-6E8A-4147-A177-3AD203B41FA5}">
                      <a16:colId xmlns:a16="http://schemas.microsoft.com/office/drawing/2014/main" val="3452127153"/>
                    </a:ext>
                  </a:extLst>
                </a:gridCol>
              </a:tblGrid>
              <a:tr h="216562">
                <a:tc>
                  <a:txBody>
                    <a:bodyPr/>
                    <a:lstStyle/>
                    <a:p>
                      <a:pPr marL="0" algn="ctr">
                        <a:lnSpc>
                          <a:spcPts val="1160"/>
                        </a:lnSpc>
                        <a:spcBef>
                          <a:spcPts val="0"/>
                        </a:spcBef>
                      </a:pPr>
                      <a:r>
                        <a:rPr kumimoji="1" lang="ja-JP" altLang="en-US" sz="800" b="0" i="0">
                          <a:latin typeface="Yu Gothic" panose="020B0400000000000000" pitchFamily="34" charset="-128"/>
                          <a:ea typeface="Yu Gothic" panose="020B0400000000000000" pitchFamily="34" charset="-128"/>
                        </a:rPr>
                        <a:t>診察時間</a:t>
                      </a:r>
                    </a:p>
                  </a:txBody>
                  <a:tcPr marL="38743" marR="38743" marT="19371" marB="19371">
                    <a:solidFill>
                      <a:srgbClr val="2DBD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kumimoji="1" lang="ja-JP" altLang="en-US" sz="800" b="0" i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月</a:t>
                      </a:r>
                    </a:p>
                  </a:txBody>
                  <a:tcPr marL="38743" marR="38743" marT="19371" marB="19371">
                    <a:solidFill>
                      <a:srgbClr val="2DBD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ts val="12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火</a:t>
                      </a:r>
                    </a:p>
                  </a:txBody>
                  <a:tcPr marL="38743" marR="38743" marT="19371" marB="19371">
                    <a:solidFill>
                      <a:srgbClr val="2DBD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ts val="12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水</a:t>
                      </a:r>
                    </a:p>
                  </a:txBody>
                  <a:tcPr marL="38743" marR="38743" marT="19371" marB="19371">
                    <a:solidFill>
                      <a:srgbClr val="2DBD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ts val="12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木</a:t>
                      </a:r>
                    </a:p>
                  </a:txBody>
                  <a:tcPr marL="38743" marR="38743" marT="19371" marB="19371">
                    <a:solidFill>
                      <a:srgbClr val="2DBD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ts val="12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金</a:t>
                      </a:r>
                    </a:p>
                  </a:txBody>
                  <a:tcPr marL="38743" marR="38743" marT="19371" marB="19371">
                    <a:solidFill>
                      <a:srgbClr val="2DBD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ts val="12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土</a:t>
                      </a:r>
                    </a:p>
                  </a:txBody>
                  <a:tcPr marL="38743" marR="38743" marT="19371" marB="19371">
                    <a:solidFill>
                      <a:srgbClr val="2DBD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ts val="12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日</a:t>
                      </a:r>
                    </a:p>
                  </a:txBody>
                  <a:tcPr marL="38743" marR="38743" marT="19371" marB="19371">
                    <a:solidFill>
                      <a:srgbClr val="2DBD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381882"/>
                  </a:ext>
                </a:extLst>
              </a:tr>
              <a:tr h="216562"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</a:pPr>
                      <a:r>
                        <a:rPr kumimoji="1" lang="en-US" altLang="ja-JP" sz="1000" b="0" i="0" dirty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00</a:t>
                      </a:r>
                      <a:r>
                        <a:rPr kumimoji="1" lang="ja-JP" altLang="en-US" sz="1000" b="0" i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：</a:t>
                      </a:r>
                      <a:r>
                        <a:rPr kumimoji="1" lang="en-US" altLang="ja-JP" sz="1000" b="0" i="0" dirty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00〜00</a:t>
                      </a:r>
                      <a:r>
                        <a:rPr kumimoji="1" lang="ja-JP" altLang="en-US" sz="1000" b="0" i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：</a:t>
                      </a:r>
                      <a:r>
                        <a:rPr kumimoji="1" lang="en-US" altLang="ja-JP" sz="1000" b="0" i="0" dirty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00</a:t>
                      </a:r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378729"/>
                  </a:ext>
                </a:extLst>
              </a:tr>
              <a:tr h="216562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ts val="14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dirty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00</a:t>
                      </a:r>
                      <a:r>
                        <a:rPr kumimoji="1" lang="ja-JP" altLang="en-US" sz="1000" b="0" i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：</a:t>
                      </a:r>
                      <a:r>
                        <a:rPr kumimoji="1" lang="en-US" altLang="ja-JP" sz="1000" b="0" i="0" dirty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00〜00</a:t>
                      </a:r>
                      <a:r>
                        <a:rPr kumimoji="1" lang="ja-JP" altLang="en-US" sz="1000" b="0" i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：</a:t>
                      </a:r>
                      <a:r>
                        <a:rPr kumimoji="1" lang="en-US" altLang="ja-JP" sz="1000" b="0" i="0" dirty="0">
                          <a:latin typeface="Yu Gothic Medium" panose="020B0400000000000000" pitchFamily="34" charset="-128"/>
                          <a:ea typeface="Yu Gothic Medium" panose="020B0400000000000000" pitchFamily="34" charset="-128"/>
                        </a:rPr>
                        <a:t>00</a:t>
                      </a:r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/>
                    </a:p>
                  </a:txBody>
                  <a:tcPr marL="38743" marR="38743" marT="19371" marB="1937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864289"/>
                  </a:ext>
                </a:extLst>
              </a:tr>
            </a:tbl>
          </a:graphicData>
        </a:graphic>
      </p:graphicFrame>
      <p:sp>
        <p:nvSpPr>
          <p:cNvPr id="102" name="円/楕円 101">
            <a:extLst>
              <a:ext uri="{FF2B5EF4-FFF2-40B4-BE49-F238E27FC236}">
                <a16:creationId xmlns:a16="http://schemas.microsoft.com/office/drawing/2014/main" id="{982612CF-EF40-16EE-A95F-FA2FCC13375F}"/>
              </a:ext>
            </a:extLst>
          </p:cNvPr>
          <p:cNvSpPr/>
          <p:nvPr/>
        </p:nvSpPr>
        <p:spPr>
          <a:xfrm>
            <a:off x="5243398" y="1227553"/>
            <a:ext cx="116002" cy="108040"/>
          </a:xfrm>
          <a:prstGeom prst="ellipse">
            <a:avLst/>
          </a:prstGeom>
          <a:noFill/>
          <a:ln w="6350">
            <a:solidFill>
              <a:srgbClr val="2DBD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3" name="円/楕円 102">
            <a:extLst>
              <a:ext uri="{FF2B5EF4-FFF2-40B4-BE49-F238E27FC236}">
                <a16:creationId xmlns:a16="http://schemas.microsoft.com/office/drawing/2014/main" id="{58DDE626-DB6A-9641-2C46-CA64D71097BE}"/>
              </a:ext>
            </a:extLst>
          </p:cNvPr>
          <p:cNvSpPr/>
          <p:nvPr/>
        </p:nvSpPr>
        <p:spPr>
          <a:xfrm>
            <a:off x="5249492" y="1431232"/>
            <a:ext cx="116002" cy="108040"/>
          </a:xfrm>
          <a:prstGeom prst="ellipse">
            <a:avLst/>
          </a:prstGeom>
          <a:noFill/>
          <a:ln w="6350">
            <a:solidFill>
              <a:srgbClr val="2DBD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5" name="直線コネクタ 104">
            <a:extLst>
              <a:ext uri="{FF2B5EF4-FFF2-40B4-BE49-F238E27FC236}">
                <a16:creationId xmlns:a16="http://schemas.microsoft.com/office/drawing/2014/main" id="{79BA61BB-4D9F-6A20-585A-80B614B54D14}"/>
              </a:ext>
            </a:extLst>
          </p:cNvPr>
          <p:cNvCxnSpPr>
            <a:cxnSpLocks/>
          </p:cNvCxnSpPr>
          <p:nvPr/>
        </p:nvCxnSpPr>
        <p:spPr>
          <a:xfrm flipH="1">
            <a:off x="5871785" y="1179679"/>
            <a:ext cx="231084" cy="2019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6E108C08-6809-E488-CE48-695307AF061C}"/>
              </a:ext>
            </a:extLst>
          </p:cNvPr>
          <p:cNvCxnSpPr>
            <a:cxnSpLocks/>
          </p:cNvCxnSpPr>
          <p:nvPr/>
        </p:nvCxnSpPr>
        <p:spPr>
          <a:xfrm flipH="1">
            <a:off x="5871785" y="1389229"/>
            <a:ext cx="231084" cy="2019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54C5EA2D-BDC5-8600-6C3B-390DE596C43F}"/>
              </a:ext>
            </a:extLst>
          </p:cNvPr>
          <p:cNvCxnSpPr>
            <a:cxnSpLocks/>
          </p:cNvCxnSpPr>
          <p:nvPr/>
        </p:nvCxnSpPr>
        <p:spPr>
          <a:xfrm flipH="1">
            <a:off x="6567110" y="1389229"/>
            <a:ext cx="231084" cy="2019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円/楕円 108">
            <a:extLst>
              <a:ext uri="{FF2B5EF4-FFF2-40B4-BE49-F238E27FC236}">
                <a16:creationId xmlns:a16="http://schemas.microsoft.com/office/drawing/2014/main" id="{EE18EE0A-B4FA-B340-BC79-C87B49E80FF9}"/>
              </a:ext>
            </a:extLst>
          </p:cNvPr>
          <p:cNvSpPr/>
          <p:nvPr/>
        </p:nvSpPr>
        <p:spPr>
          <a:xfrm>
            <a:off x="5471998" y="1227553"/>
            <a:ext cx="116002" cy="108040"/>
          </a:xfrm>
          <a:prstGeom prst="ellipse">
            <a:avLst/>
          </a:prstGeom>
          <a:noFill/>
          <a:ln w="6350">
            <a:solidFill>
              <a:srgbClr val="2DBD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0" name="円/楕円 109">
            <a:extLst>
              <a:ext uri="{FF2B5EF4-FFF2-40B4-BE49-F238E27FC236}">
                <a16:creationId xmlns:a16="http://schemas.microsoft.com/office/drawing/2014/main" id="{D19795FC-B158-9FE1-0354-5E6DB348DB03}"/>
              </a:ext>
            </a:extLst>
          </p:cNvPr>
          <p:cNvSpPr/>
          <p:nvPr/>
        </p:nvSpPr>
        <p:spPr>
          <a:xfrm>
            <a:off x="5478092" y="1431232"/>
            <a:ext cx="116002" cy="108040"/>
          </a:xfrm>
          <a:prstGeom prst="ellipse">
            <a:avLst/>
          </a:prstGeom>
          <a:noFill/>
          <a:ln w="6350">
            <a:solidFill>
              <a:srgbClr val="2DBD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1" name="円/楕円 110">
            <a:extLst>
              <a:ext uri="{FF2B5EF4-FFF2-40B4-BE49-F238E27FC236}">
                <a16:creationId xmlns:a16="http://schemas.microsoft.com/office/drawing/2014/main" id="{A76B2EBC-119D-19D7-15B2-B27ABA66A303}"/>
              </a:ext>
            </a:extLst>
          </p:cNvPr>
          <p:cNvSpPr/>
          <p:nvPr/>
        </p:nvSpPr>
        <p:spPr>
          <a:xfrm>
            <a:off x="5700598" y="1227553"/>
            <a:ext cx="116002" cy="108040"/>
          </a:xfrm>
          <a:prstGeom prst="ellipse">
            <a:avLst/>
          </a:prstGeom>
          <a:noFill/>
          <a:ln w="6350">
            <a:solidFill>
              <a:srgbClr val="2DBD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2" name="円/楕円 111">
            <a:extLst>
              <a:ext uri="{FF2B5EF4-FFF2-40B4-BE49-F238E27FC236}">
                <a16:creationId xmlns:a16="http://schemas.microsoft.com/office/drawing/2014/main" id="{42B17109-DEBC-4A39-F40E-8F12472D320C}"/>
              </a:ext>
            </a:extLst>
          </p:cNvPr>
          <p:cNvSpPr/>
          <p:nvPr/>
        </p:nvSpPr>
        <p:spPr>
          <a:xfrm>
            <a:off x="5706692" y="1431232"/>
            <a:ext cx="116002" cy="108040"/>
          </a:xfrm>
          <a:prstGeom prst="ellipse">
            <a:avLst/>
          </a:prstGeom>
          <a:noFill/>
          <a:ln w="6350">
            <a:solidFill>
              <a:srgbClr val="2DBD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3" name="円/楕円 112">
            <a:extLst>
              <a:ext uri="{FF2B5EF4-FFF2-40B4-BE49-F238E27FC236}">
                <a16:creationId xmlns:a16="http://schemas.microsoft.com/office/drawing/2014/main" id="{40486ABD-9894-C681-665B-720D6A975E98}"/>
              </a:ext>
            </a:extLst>
          </p:cNvPr>
          <p:cNvSpPr/>
          <p:nvPr/>
        </p:nvSpPr>
        <p:spPr>
          <a:xfrm>
            <a:off x="6157798" y="1227553"/>
            <a:ext cx="116002" cy="108040"/>
          </a:xfrm>
          <a:prstGeom prst="ellipse">
            <a:avLst/>
          </a:prstGeom>
          <a:noFill/>
          <a:ln w="6350">
            <a:solidFill>
              <a:srgbClr val="2DBD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4" name="円/楕円 113">
            <a:extLst>
              <a:ext uri="{FF2B5EF4-FFF2-40B4-BE49-F238E27FC236}">
                <a16:creationId xmlns:a16="http://schemas.microsoft.com/office/drawing/2014/main" id="{AE5EB86E-BC05-38AF-6033-611C979F09EA}"/>
              </a:ext>
            </a:extLst>
          </p:cNvPr>
          <p:cNvSpPr/>
          <p:nvPr/>
        </p:nvSpPr>
        <p:spPr>
          <a:xfrm>
            <a:off x="6163892" y="1431232"/>
            <a:ext cx="116002" cy="108040"/>
          </a:xfrm>
          <a:prstGeom prst="ellipse">
            <a:avLst/>
          </a:prstGeom>
          <a:noFill/>
          <a:ln w="6350">
            <a:solidFill>
              <a:srgbClr val="2DBD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5" name="円/楕円 114">
            <a:extLst>
              <a:ext uri="{FF2B5EF4-FFF2-40B4-BE49-F238E27FC236}">
                <a16:creationId xmlns:a16="http://schemas.microsoft.com/office/drawing/2014/main" id="{FE0C481D-8FCC-B7D5-8F5B-14F1F3AC54E5}"/>
              </a:ext>
            </a:extLst>
          </p:cNvPr>
          <p:cNvSpPr/>
          <p:nvPr/>
        </p:nvSpPr>
        <p:spPr>
          <a:xfrm>
            <a:off x="6386398" y="1227553"/>
            <a:ext cx="116002" cy="108040"/>
          </a:xfrm>
          <a:prstGeom prst="ellipse">
            <a:avLst/>
          </a:prstGeom>
          <a:noFill/>
          <a:ln w="6350">
            <a:solidFill>
              <a:srgbClr val="2DBD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6" name="円/楕円 115">
            <a:extLst>
              <a:ext uri="{FF2B5EF4-FFF2-40B4-BE49-F238E27FC236}">
                <a16:creationId xmlns:a16="http://schemas.microsoft.com/office/drawing/2014/main" id="{890E12C0-3D64-81FD-D8F1-D16461E38126}"/>
              </a:ext>
            </a:extLst>
          </p:cNvPr>
          <p:cNvSpPr/>
          <p:nvPr/>
        </p:nvSpPr>
        <p:spPr>
          <a:xfrm>
            <a:off x="6392492" y="1431232"/>
            <a:ext cx="116002" cy="108040"/>
          </a:xfrm>
          <a:prstGeom prst="ellipse">
            <a:avLst/>
          </a:prstGeom>
          <a:noFill/>
          <a:ln w="6350">
            <a:solidFill>
              <a:srgbClr val="2DBD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7" name="円/楕円 116">
            <a:extLst>
              <a:ext uri="{FF2B5EF4-FFF2-40B4-BE49-F238E27FC236}">
                <a16:creationId xmlns:a16="http://schemas.microsoft.com/office/drawing/2014/main" id="{909D786C-FB2A-8A4B-F20B-1DE798C1E748}"/>
              </a:ext>
            </a:extLst>
          </p:cNvPr>
          <p:cNvSpPr/>
          <p:nvPr/>
        </p:nvSpPr>
        <p:spPr>
          <a:xfrm>
            <a:off x="6618173" y="1227553"/>
            <a:ext cx="116002" cy="108040"/>
          </a:xfrm>
          <a:prstGeom prst="ellipse">
            <a:avLst/>
          </a:prstGeom>
          <a:noFill/>
          <a:ln w="6350">
            <a:solidFill>
              <a:srgbClr val="2DBD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4E499171-117E-ED63-9145-1A25AB1DD228}"/>
              </a:ext>
            </a:extLst>
          </p:cNvPr>
          <p:cNvSpPr txBox="1"/>
          <p:nvPr/>
        </p:nvSpPr>
        <p:spPr>
          <a:xfrm>
            <a:off x="3517900" y="6238119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rgbClr val="2DBDB6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会社名が入ります</a:t>
            </a:r>
          </a:p>
        </p:txBody>
      </p:sp>
      <p:sp>
        <p:nvSpPr>
          <p:cNvPr id="123" name="テキスト ボックス 122">
            <a:extLst>
              <a:ext uri="{FF2B5EF4-FFF2-40B4-BE49-F238E27FC236}">
                <a16:creationId xmlns:a16="http://schemas.microsoft.com/office/drawing/2014/main" id="{7C9B9A75-BB89-5DB1-8885-1E0D66B4F9FD}"/>
              </a:ext>
            </a:extLst>
          </p:cNvPr>
          <p:cNvSpPr txBox="1"/>
          <p:nvPr/>
        </p:nvSpPr>
        <p:spPr>
          <a:xfrm>
            <a:off x="3517900" y="6686839"/>
            <a:ext cx="3581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spc="-150">
                <a:solidFill>
                  <a:schemeClr val="tx1">
                    <a:lumMod val="65000"/>
                    <a:lumOff val="3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テキストが入りますテキストが入ります</a:t>
            </a:r>
          </a:p>
        </p:txBody>
      </p:sp>
      <p:sp>
        <p:nvSpPr>
          <p:cNvPr id="124" name="角丸四角形 123">
            <a:extLst>
              <a:ext uri="{FF2B5EF4-FFF2-40B4-BE49-F238E27FC236}">
                <a16:creationId xmlns:a16="http://schemas.microsoft.com/office/drawing/2014/main" id="{B6CA5A21-A790-BEF8-59F5-979FA900B0BD}"/>
              </a:ext>
            </a:extLst>
          </p:cNvPr>
          <p:cNvSpPr/>
          <p:nvPr/>
        </p:nvSpPr>
        <p:spPr>
          <a:xfrm>
            <a:off x="3788140" y="4444015"/>
            <a:ext cx="785210" cy="7852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5" name="object 7">
            <a:extLst>
              <a:ext uri="{FF2B5EF4-FFF2-40B4-BE49-F238E27FC236}">
                <a16:creationId xmlns:a16="http://schemas.microsoft.com/office/drawing/2014/main" id="{839700B7-BACA-0BA6-F064-676D2E714060}"/>
              </a:ext>
            </a:extLst>
          </p:cNvPr>
          <p:cNvSpPr txBox="1"/>
          <p:nvPr/>
        </p:nvSpPr>
        <p:spPr>
          <a:xfrm>
            <a:off x="7739112" y="3328133"/>
            <a:ext cx="2306320" cy="421910"/>
          </a:xfrm>
          <a:prstGeom prst="rect">
            <a:avLst/>
          </a:prstGeom>
        </p:spPr>
        <p:txBody>
          <a:bodyPr vert="horz" wrap="square" lIns="0" tIns="17399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25"/>
              </a:spcBef>
            </a:pPr>
            <a:r>
              <a:rPr lang="ja-JP" altLang="en-US" sz="1600">
                <a:solidFill>
                  <a:srgbClr val="2DBDB6"/>
                </a:solidFill>
                <a:latin typeface="Arial"/>
                <a:cs typeface="Arial"/>
              </a:rPr>
              <a:t>テキストが入ります</a:t>
            </a:r>
            <a:endParaRPr sz="1600" dirty="0">
              <a:solidFill>
                <a:srgbClr val="2DBDB6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231</Words>
  <Application>Microsoft Macintosh PowerPoint</Application>
  <PresentationFormat>ユーザー設定</PresentationFormat>
  <Paragraphs>28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YuGothic Bold</vt:lpstr>
      <vt:lpstr>ヒラギノ明朝 ProN W3</vt:lpstr>
      <vt:lpstr>Yu Gothic</vt:lpstr>
      <vt:lpstr>Yu Gothic Medium</vt:lpstr>
      <vt:lpstr>Arial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pamphlet_012_omote_A4</dc:title>
  <cp:lastModifiedBy>春樹 富永</cp:lastModifiedBy>
  <cp:revision>6</cp:revision>
  <dcterms:created xsi:type="dcterms:W3CDTF">2024-12-20T04:54:12Z</dcterms:created>
  <dcterms:modified xsi:type="dcterms:W3CDTF">2024-12-20T05:48:52Z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2024-12-20T00:00:00Z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2024-12-20T00:00:00Z</vt:filetime>
  </property>
  <property fmtid="{D5CDD505-2E9C-101B-9397-08002B2CF9AE}" pid="5" name="Producer">
    <vt:lpwstr>Adobe PDF library 17.00</vt:lpwstr>
  </property>
</Properties>
</file>