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514"/>
    <a:srgbClr val="F0852C"/>
    <a:srgbClr val="E67E3A"/>
    <a:srgbClr val="00A839"/>
    <a:srgbClr val="E64082"/>
    <a:srgbClr val="F25A28"/>
    <a:srgbClr val="0091D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8"/>
  </p:normalViewPr>
  <p:slideViewPr>
    <p:cSldViewPr>
      <p:cViewPr>
        <p:scale>
          <a:sx n="95" d="100"/>
          <a:sy n="95" d="100"/>
        </p:scale>
        <p:origin x="2208" y="14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2055" y="495089"/>
            <a:ext cx="2960996" cy="2590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spc="-50">
                <a:solidFill>
                  <a:srgbClr val="F15A29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600" spc="-5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9358" y="3257187"/>
            <a:ext cx="3024505" cy="6188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8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2055" y="869983"/>
            <a:ext cx="2948305" cy="0"/>
          </a:xfrm>
          <a:custGeom>
            <a:avLst/>
            <a:gdLst/>
            <a:ahLst/>
            <a:cxnLst/>
            <a:rect l="l" t="t" r="r" b="b"/>
            <a:pathLst>
              <a:path w="2948304">
                <a:moveTo>
                  <a:pt x="0" y="0"/>
                </a:moveTo>
                <a:lnTo>
                  <a:pt x="2947847" y="0"/>
                </a:lnTo>
              </a:path>
            </a:pathLst>
          </a:custGeom>
          <a:ln w="12700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21959" y="4251538"/>
            <a:ext cx="2976344" cy="2633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spc="-50">
                <a:solidFill>
                  <a:srgbClr val="F15A29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600" spc="-5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2055" y="4630804"/>
            <a:ext cx="2948305" cy="0"/>
          </a:xfrm>
          <a:custGeom>
            <a:avLst/>
            <a:gdLst/>
            <a:ahLst/>
            <a:cxnLst/>
            <a:rect l="l" t="t" r="r" b="b"/>
            <a:pathLst>
              <a:path w="2948304">
                <a:moveTo>
                  <a:pt x="0" y="0"/>
                </a:moveTo>
                <a:lnTo>
                  <a:pt x="2947847" y="0"/>
                </a:lnTo>
              </a:path>
            </a:pathLst>
          </a:custGeom>
          <a:ln w="12700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61726" y="2541"/>
            <a:ext cx="7041515" cy="7560309"/>
          </a:xfrm>
          <a:custGeom>
            <a:avLst/>
            <a:gdLst/>
            <a:ahLst/>
            <a:cxnLst/>
            <a:rect l="l" t="t" r="r" b="b"/>
            <a:pathLst>
              <a:path w="7041515" h="7560309">
                <a:moveTo>
                  <a:pt x="7041400" y="0"/>
                </a:moveTo>
                <a:lnTo>
                  <a:pt x="741184" y="0"/>
                </a:lnTo>
                <a:lnTo>
                  <a:pt x="722663" y="45848"/>
                </a:lnTo>
                <a:lnTo>
                  <a:pt x="686276" y="137870"/>
                </a:lnTo>
                <a:lnTo>
                  <a:pt x="650767" y="230322"/>
                </a:lnTo>
                <a:lnTo>
                  <a:pt x="616142" y="323197"/>
                </a:lnTo>
                <a:lnTo>
                  <a:pt x="582406" y="416491"/>
                </a:lnTo>
                <a:lnTo>
                  <a:pt x="549563" y="510199"/>
                </a:lnTo>
                <a:lnTo>
                  <a:pt x="517619" y="604317"/>
                </a:lnTo>
                <a:lnTo>
                  <a:pt x="486579" y="698838"/>
                </a:lnTo>
                <a:lnTo>
                  <a:pt x="456447" y="793758"/>
                </a:lnTo>
                <a:lnTo>
                  <a:pt x="427229" y="889073"/>
                </a:lnTo>
                <a:lnTo>
                  <a:pt x="398930" y="984777"/>
                </a:lnTo>
                <a:lnTo>
                  <a:pt x="371555" y="1080865"/>
                </a:lnTo>
                <a:lnTo>
                  <a:pt x="345109" y="1177332"/>
                </a:lnTo>
                <a:lnTo>
                  <a:pt x="319596" y="1274173"/>
                </a:lnTo>
                <a:lnTo>
                  <a:pt x="295023" y="1371384"/>
                </a:lnTo>
                <a:lnTo>
                  <a:pt x="271393" y="1468959"/>
                </a:lnTo>
                <a:lnTo>
                  <a:pt x="248712" y="1566893"/>
                </a:lnTo>
                <a:lnTo>
                  <a:pt x="226985" y="1665181"/>
                </a:lnTo>
                <a:lnTo>
                  <a:pt x="206218" y="1763818"/>
                </a:lnTo>
                <a:lnTo>
                  <a:pt x="186414" y="1862800"/>
                </a:lnTo>
                <a:lnTo>
                  <a:pt x="176875" y="1912419"/>
                </a:lnTo>
                <a:lnTo>
                  <a:pt x="167579" y="1962122"/>
                </a:lnTo>
                <a:lnTo>
                  <a:pt x="158527" y="2011908"/>
                </a:lnTo>
                <a:lnTo>
                  <a:pt x="149719" y="2061777"/>
                </a:lnTo>
                <a:lnTo>
                  <a:pt x="141155" y="2111729"/>
                </a:lnTo>
                <a:lnTo>
                  <a:pt x="132837" y="2161762"/>
                </a:lnTo>
                <a:lnTo>
                  <a:pt x="124765" y="2211877"/>
                </a:lnTo>
                <a:lnTo>
                  <a:pt x="116940" y="2262072"/>
                </a:lnTo>
                <a:lnTo>
                  <a:pt x="109362" y="2312346"/>
                </a:lnTo>
                <a:lnTo>
                  <a:pt x="102032" y="2362700"/>
                </a:lnTo>
                <a:lnTo>
                  <a:pt x="94950" y="2413133"/>
                </a:lnTo>
                <a:lnTo>
                  <a:pt x="88118" y="2463644"/>
                </a:lnTo>
                <a:lnTo>
                  <a:pt x="81536" y="2514232"/>
                </a:lnTo>
                <a:lnTo>
                  <a:pt x="75204" y="2564896"/>
                </a:lnTo>
                <a:lnTo>
                  <a:pt x="69123" y="2615637"/>
                </a:lnTo>
                <a:lnTo>
                  <a:pt x="63293" y="2666453"/>
                </a:lnTo>
                <a:lnTo>
                  <a:pt x="57716" y="2717345"/>
                </a:lnTo>
                <a:lnTo>
                  <a:pt x="52392" y="2768310"/>
                </a:lnTo>
                <a:lnTo>
                  <a:pt x="47322" y="2819349"/>
                </a:lnTo>
                <a:lnTo>
                  <a:pt x="42505" y="2870461"/>
                </a:lnTo>
                <a:lnTo>
                  <a:pt x="37944" y="2921646"/>
                </a:lnTo>
                <a:lnTo>
                  <a:pt x="33638" y="2972902"/>
                </a:lnTo>
                <a:lnTo>
                  <a:pt x="29588" y="3024229"/>
                </a:lnTo>
                <a:lnTo>
                  <a:pt x="25795" y="3075627"/>
                </a:lnTo>
                <a:lnTo>
                  <a:pt x="22259" y="3127095"/>
                </a:lnTo>
                <a:lnTo>
                  <a:pt x="18982" y="3178632"/>
                </a:lnTo>
                <a:lnTo>
                  <a:pt x="15962" y="3230237"/>
                </a:lnTo>
                <a:lnTo>
                  <a:pt x="13202" y="3281911"/>
                </a:lnTo>
                <a:lnTo>
                  <a:pt x="10702" y="3333652"/>
                </a:lnTo>
                <a:lnTo>
                  <a:pt x="8463" y="3385460"/>
                </a:lnTo>
                <a:lnTo>
                  <a:pt x="6484" y="3437334"/>
                </a:lnTo>
                <a:lnTo>
                  <a:pt x="4768" y="3489274"/>
                </a:lnTo>
                <a:lnTo>
                  <a:pt x="3313" y="3541278"/>
                </a:lnTo>
                <a:lnTo>
                  <a:pt x="2122" y="3593347"/>
                </a:lnTo>
                <a:lnTo>
                  <a:pt x="1194" y="3645479"/>
                </a:lnTo>
                <a:lnTo>
                  <a:pt x="531" y="3697675"/>
                </a:lnTo>
                <a:lnTo>
                  <a:pt x="132" y="3749933"/>
                </a:lnTo>
                <a:lnTo>
                  <a:pt x="0" y="3802253"/>
                </a:lnTo>
                <a:lnTo>
                  <a:pt x="133" y="3854594"/>
                </a:lnTo>
                <a:lnTo>
                  <a:pt x="531" y="3906874"/>
                </a:lnTo>
                <a:lnTo>
                  <a:pt x="1195" y="3959092"/>
                </a:lnTo>
                <a:lnTo>
                  <a:pt x="2124" y="4011246"/>
                </a:lnTo>
                <a:lnTo>
                  <a:pt x="3316" y="4063337"/>
                </a:lnTo>
                <a:lnTo>
                  <a:pt x="4772" y="4115363"/>
                </a:lnTo>
                <a:lnTo>
                  <a:pt x="6490" y="4167324"/>
                </a:lnTo>
                <a:lnTo>
                  <a:pt x="8470" y="4219220"/>
                </a:lnTo>
                <a:lnTo>
                  <a:pt x="10711" y="4271050"/>
                </a:lnTo>
                <a:lnTo>
                  <a:pt x="13213" y="4322812"/>
                </a:lnTo>
                <a:lnTo>
                  <a:pt x="15975" y="4374508"/>
                </a:lnTo>
                <a:lnTo>
                  <a:pt x="18997" y="4426135"/>
                </a:lnTo>
                <a:lnTo>
                  <a:pt x="22278" y="4477693"/>
                </a:lnTo>
                <a:lnTo>
                  <a:pt x="25816" y="4529182"/>
                </a:lnTo>
                <a:lnTo>
                  <a:pt x="29612" y="4580601"/>
                </a:lnTo>
                <a:lnTo>
                  <a:pt x="33666" y="4631950"/>
                </a:lnTo>
                <a:lnTo>
                  <a:pt x="37975" y="4683227"/>
                </a:lnTo>
                <a:lnTo>
                  <a:pt x="42540" y="4734433"/>
                </a:lnTo>
                <a:lnTo>
                  <a:pt x="47361" y="4785566"/>
                </a:lnTo>
                <a:lnTo>
                  <a:pt x="52435" y="4836626"/>
                </a:lnTo>
                <a:lnTo>
                  <a:pt x="57764" y="4887612"/>
                </a:lnTo>
                <a:lnTo>
                  <a:pt x="63345" y="4938524"/>
                </a:lnTo>
                <a:lnTo>
                  <a:pt x="69179" y="4989361"/>
                </a:lnTo>
                <a:lnTo>
                  <a:pt x="75266" y="5040122"/>
                </a:lnTo>
                <a:lnTo>
                  <a:pt x="81603" y="5090807"/>
                </a:lnTo>
                <a:lnTo>
                  <a:pt x="88191" y="5141416"/>
                </a:lnTo>
                <a:lnTo>
                  <a:pt x="95029" y="5191947"/>
                </a:lnTo>
                <a:lnTo>
                  <a:pt x="102116" y="5242399"/>
                </a:lnTo>
                <a:lnTo>
                  <a:pt x="109452" y="5292774"/>
                </a:lnTo>
                <a:lnTo>
                  <a:pt x="117037" y="5343068"/>
                </a:lnTo>
                <a:lnTo>
                  <a:pt x="124869" y="5393283"/>
                </a:lnTo>
                <a:lnTo>
                  <a:pt x="132947" y="5443417"/>
                </a:lnTo>
                <a:lnTo>
                  <a:pt x="141272" y="5493470"/>
                </a:lnTo>
                <a:lnTo>
                  <a:pt x="149843" y="5543441"/>
                </a:lnTo>
                <a:lnTo>
                  <a:pt x="158658" y="5593330"/>
                </a:lnTo>
                <a:lnTo>
                  <a:pt x="167718" y="5643136"/>
                </a:lnTo>
                <a:lnTo>
                  <a:pt x="177022" y="5692857"/>
                </a:lnTo>
                <a:lnTo>
                  <a:pt x="186569" y="5742495"/>
                </a:lnTo>
                <a:lnTo>
                  <a:pt x="206389" y="5841515"/>
                </a:lnTo>
                <a:lnTo>
                  <a:pt x="227174" y="5940189"/>
                </a:lnTo>
                <a:lnTo>
                  <a:pt x="248920" y="6038514"/>
                </a:lnTo>
                <a:lnTo>
                  <a:pt x="271620" y="6136484"/>
                </a:lnTo>
                <a:lnTo>
                  <a:pt x="295269" y="6234095"/>
                </a:lnTo>
                <a:lnTo>
                  <a:pt x="319864" y="6331340"/>
                </a:lnTo>
                <a:lnTo>
                  <a:pt x="345398" y="6428216"/>
                </a:lnTo>
                <a:lnTo>
                  <a:pt x="371867" y="6524716"/>
                </a:lnTo>
                <a:lnTo>
                  <a:pt x="399266" y="6620837"/>
                </a:lnTo>
                <a:lnTo>
                  <a:pt x="427589" y="6716573"/>
                </a:lnTo>
                <a:lnTo>
                  <a:pt x="456832" y="6811919"/>
                </a:lnTo>
                <a:lnTo>
                  <a:pt x="486989" y="6906871"/>
                </a:lnTo>
                <a:lnTo>
                  <a:pt x="518056" y="7001422"/>
                </a:lnTo>
                <a:lnTo>
                  <a:pt x="550028" y="7095569"/>
                </a:lnTo>
                <a:lnTo>
                  <a:pt x="582899" y="7189306"/>
                </a:lnTo>
                <a:lnTo>
                  <a:pt x="616664" y="7282628"/>
                </a:lnTo>
                <a:lnTo>
                  <a:pt x="651319" y="7375530"/>
                </a:lnTo>
                <a:lnTo>
                  <a:pt x="686858" y="7468008"/>
                </a:lnTo>
                <a:lnTo>
                  <a:pt x="723277" y="7560056"/>
                </a:lnTo>
                <a:lnTo>
                  <a:pt x="7041400" y="7560056"/>
                </a:lnTo>
                <a:lnTo>
                  <a:pt x="7041400" y="0"/>
                </a:lnTo>
                <a:close/>
              </a:path>
            </a:pathLst>
          </a:custGeom>
          <a:solidFill>
            <a:srgbClr val="EA551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円/楕円 44">
            <a:extLst>
              <a:ext uri="{FF2B5EF4-FFF2-40B4-BE49-F238E27FC236}">
                <a16:creationId xmlns:a16="http://schemas.microsoft.com/office/drawing/2014/main" id="{5CB16F32-4B7F-C0B0-86FD-59A4DAD9D660}"/>
              </a:ext>
            </a:extLst>
          </p:cNvPr>
          <p:cNvSpPr/>
          <p:nvPr/>
        </p:nvSpPr>
        <p:spPr>
          <a:xfrm>
            <a:off x="1187852" y="985845"/>
            <a:ext cx="1216710" cy="1216710"/>
          </a:xfrm>
          <a:prstGeom prst="ellipse">
            <a:avLst/>
          </a:prstGeom>
          <a:noFill/>
          <a:ln w="12700">
            <a:solidFill>
              <a:srgbClr val="E640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>
            <a:extLst>
              <a:ext uri="{FF2B5EF4-FFF2-40B4-BE49-F238E27FC236}">
                <a16:creationId xmlns:a16="http://schemas.microsoft.com/office/drawing/2014/main" id="{9F1C8EF9-C8D2-1814-3037-BAF4BB99E555}"/>
              </a:ext>
            </a:extLst>
          </p:cNvPr>
          <p:cNvSpPr/>
          <p:nvPr/>
        </p:nvSpPr>
        <p:spPr>
          <a:xfrm>
            <a:off x="660436" y="1876971"/>
            <a:ext cx="1216710" cy="1216710"/>
          </a:xfrm>
          <a:prstGeom prst="ellipse">
            <a:avLst/>
          </a:prstGeom>
          <a:noFill/>
          <a:ln w="12700">
            <a:solidFill>
              <a:srgbClr val="0091D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>
            <a:extLst>
              <a:ext uri="{FF2B5EF4-FFF2-40B4-BE49-F238E27FC236}">
                <a16:creationId xmlns:a16="http://schemas.microsoft.com/office/drawing/2014/main" id="{B534EE9C-0792-B765-25A5-7346A9A29145}"/>
              </a:ext>
            </a:extLst>
          </p:cNvPr>
          <p:cNvSpPr/>
          <p:nvPr/>
        </p:nvSpPr>
        <p:spPr>
          <a:xfrm>
            <a:off x="1725307" y="1876971"/>
            <a:ext cx="1216710" cy="1216710"/>
          </a:xfrm>
          <a:prstGeom prst="ellipse">
            <a:avLst/>
          </a:prstGeom>
          <a:noFill/>
          <a:ln w="12700">
            <a:solidFill>
              <a:srgbClr val="00A83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B697037-6D60-649E-526F-52AD66CA6CF3}"/>
              </a:ext>
            </a:extLst>
          </p:cNvPr>
          <p:cNvSpPr txBox="1"/>
          <p:nvPr/>
        </p:nvSpPr>
        <p:spPr>
          <a:xfrm>
            <a:off x="1639666" y="1034132"/>
            <a:ext cx="31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E6408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1</a:t>
            </a:r>
            <a:endParaRPr kumimoji="1" lang="ja-JP" altLang="en-US">
              <a:solidFill>
                <a:srgbClr val="E64082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528E990-CAC6-D075-8C95-C814F71CD97A}"/>
              </a:ext>
            </a:extLst>
          </p:cNvPr>
          <p:cNvSpPr txBox="1"/>
          <p:nvPr/>
        </p:nvSpPr>
        <p:spPr>
          <a:xfrm>
            <a:off x="1084363" y="1921295"/>
            <a:ext cx="31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91DA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2</a:t>
            </a:r>
            <a:endParaRPr kumimoji="1" lang="ja-JP" altLang="en-US">
              <a:solidFill>
                <a:srgbClr val="0091DA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23157703-0875-C2C9-1B71-16A411B19CB8}"/>
              </a:ext>
            </a:extLst>
          </p:cNvPr>
          <p:cNvSpPr txBox="1"/>
          <p:nvPr/>
        </p:nvSpPr>
        <p:spPr>
          <a:xfrm>
            <a:off x="2181643" y="1921295"/>
            <a:ext cx="31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A839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3</a:t>
            </a:r>
            <a:endParaRPr kumimoji="1" lang="ja-JP" altLang="en-US">
              <a:solidFill>
                <a:srgbClr val="00A839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23C75DE9-AD0D-30FD-066D-2B07219F3216}"/>
              </a:ext>
            </a:extLst>
          </p:cNvPr>
          <p:cNvSpPr txBox="1"/>
          <p:nvPr/>
        </p:nvSpPr>
        <p:spPr>
          <a:xfrm>
            <a:off x="660436" y="2324251"/>
            <a:ext cx="1216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spc="-150">
                <a:solidFill>
                  <a:srgbClr val="0091DA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</a:t>
            </a:r>
            <a:endParaRPr kumimoji="1" lang="en-US" altLang="ja-JP" sz="1200" spc="-150" dirty="0">
              <a:solidFill>
                <a:srgbClr val="0091DA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algn="ctr"/>
            <a:r>
              <a:rPr kumimoji="1" lang="ja-JP" altLang="en-US" sz="1200" spc="-150">
                <a:solidFill>
                  <a:srgbClr val="0091DA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入ります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45E7A1BB-A7F7-9F95-8F4D-37843A5603CB}"/>
              </a:ext>
            </a:extLst>
          </p:cNvPr>
          <p:cNvSpPr txBox="1"/>
          <p:nvPr/>
        </p:nvSpPr>
        <p:spPr>
          <a:xfrm>
            <a:off x="1188705" y="1404685"/>
            <a:ext cx="1216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spc="-150">
                <a:solidFill>
                  <a:srgbClr val="E6408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</a:t>
            </a:r>
            <a:endParaRPr kumimoji="1" lang="en-US" altLang="ja-JP" sz="1200" spc="-150" dirty="0">
              <a:solidFill>
                <a:srgbClr val="E64082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algn="ctr"/>
            <a:r>
              <a:rPr kumimoji="1" lang="ja-JP" altLang="en-US" sz="1200" spc="-150">
                <a:solidFill>
                  <a:srgbClr val="E6408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入ります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58BBAF14-382A-9F5C-D0C0-379746E096F0}"/>
              </a:ext>
            </a:extLst>
          </p:cNvPr>
          <p:cNvSpPr txBox="1"/>
          <p:nvPr/>
        </p:nvSpPr>
        <p:spPr>
          <a:xfrm>
            <a:off x="1756976" y="2324251"/>
            <a:ext cx="1216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spc="-150">
                <a:solidFill>
                  <a:srgbClr val="00A839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</a:t>
            </a:r>
            <a:endParaRPr kumimoji="1" lang="en-US" altLang="ja-JP" sz="1200" spc="-150" dirty="0">
              <a:solidFill>
                <a:srgbClr val="00A839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algn="ctr"/>
            <a:r>
              <a:rPr kumimoji="1" lang="ja-JP" altLang="en-US" sz="1200" spc="-150">
                <a:solidFill>
                  <a:srgbClr val="00A839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入ります</a:t>
            </a:r>
          </a:p>
        </p:txBody>
      </p: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97A17F8C-D76B-7717-DE91-85FEC07F4320}"/>
              </a:ext>
            </a:extLst>
          </p:cNvPr>
          <p:cNvGrpSpPr/>
          <p:nvPr/>
        </p:nvGrpSpPr>
        <p:grpSpPr>
          <a:xfrm>
            <a:off x="321959" y="4734527"/>
            <a:ext cx="2948305" cy="554703"/>
            <a:chOff x="321959" y="4734527"/>
            <a:chExt cx="2948305" cy="554703"/>
          </a:xfrm>
        </p:grpSpPr>
        <p:sp>
          <p:nvSpPr>
            <p:cNvPr id="4" name="object 4"/>
            <p:cNvSpPr/>
            <p:nvPr/>
          </p:nvSpPr>
          <p:spPr>
            <a:xfrm>
              <a:off x="322059" y="4757915"/>
              <a:ext cx="181610" cy="181610"/>
            </a:xfrm>
            <a:custGeom>
              <a:avLst/>
              <a:gdLst/>
              <a:ahLst/>
              <a:cxnLst/>
              <a:rect l="l" t="t" r="r" b="b"/>
              <a:pathLst>
                <a:path w="181609" h="181610">
                  <a:moveTo>
                    <a:pt x="181190" y="0"/>
                  </a:moveTo>
                  <a:lnTo>
                    <a:pt x="0" y="0"/>
                  </a:lnTo>
                  <a:lnTo>
                    <a:pt x="0" y="181190"/>
                  </a:lnTo>
                  <a:lnTo>
                    <a:pt x="181190" y="181190"/>
                  </a:lnTo>
                  <a:lnTo>
                    <a:pt x="181190" y="0"/>
                  </a:lnTo>
                  <a:close/>
                </a:path>
              </a:pathLst>
            </a:custGeom>
            <a:solidFill>
              <a:srgbClr val="F15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7731F5B3-69EE-1B98-0839-9CEE0F0EA86B}"/>
                </a:ext>
              </a:extLst>
            </p:cNvPr>
            <p:cNvSpPr txBox="1"/>
            <p:nvPr/>
          </p:nvSpPr>
          <p:spPr>
            <a:xfrm>
              <a:off x="503669" y="4740176"/>
              <a:ext cx="25893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F25A28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57" name="object 3">
              <a:extLst>
                <a:ext uri="{FF2B5EF4-FFF2-40B4-BE49-F238E27FC236}">
                  <a16:creationId xmlns:a16="http://schemas.microsoft.com/office/drawing/2014/main" id="{638B7186-171B-2662-EE91-1917360C1182}"/>
                </a:ext>
              </a:extLst>
            </p:cNvPr>
            <p:cNvSpPr txBox="1"/>
            <p:nvPr/>
          </p:nvSpPr>
          <p:spPr>
            <a:xfrm>
              <a:off x="321959" y="4965359"/>
              <a:ext cx="2948305" cy="32387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</a:t>
              </a:r>
              <a:endParaRPr lang="en-US" altLang="ja-JP" sz="800" spc="-8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D061936B-ABBC-349D-3CED-980F900A1F2B}"/>
                </a:ext>
              </a:extLst>
            </p:cNvPr>
            <p:cNvSpPr txBox="1"/>
            <p:nvPr/>
          </p:nvSpPr>
          <p:spPr>
            <a:xfrm>
              <a:off x="321959" y="4734527"/>
              <a:ext cx="1816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dirty="0">
                  <a:solidFill>
                    <a:schemeClr val="bg1"/>
                  </a:solidFill>
                </a:rPr>
                <a:t>1</a:t>
              </a:r>
              <a:endParaRPr kumimoji="1" lang="ja-JP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FFCAA5D7-837B-090F-5727-EE2DBFACE7F8}"/>
              </a:ext>
            </a:extLst>
          </p:cNvPr>
          <p:cNvGrpSpPr/>
          <p:nvPr/>
        </p:nvGrpSpPr>
        <p:grpSpPr>
          <a:xfrm>
            <a:off x="321959" y="5358576"/>
            <a:ext cx="2948305" cy="554703"/>
            <a:chOff x="321959" y="4734527"/>
            <a:chExt cx="2948305" cy="554703"/>
          </a:xfrm>
        </p:grpSpPr>
        <p:sp>
          <p:nvSpPr>
            <p:cNvPr id="79" name="object 4">
              <a:extLst>
                <a:ext uri="{FF2B5EF4-FFF2-40B4-BE49-F238E27FC236}">
                  <a16:creationId xmlns:a16="http://schemas.microsoft.com/office/drawing/2014/main" id="{4D39E97C-238A-B058-7DC1-EA64622D2E33}"/>
                </a:ext>
              </a:extLst>
            </p:cNvPr>
            <p:cNvSpPr/>
            <p:nvPr/>
          </p:nvSpPr>
          <p:spPr>
            <a:xfrm>
              <a:off x="322059" y="4757915"/>
              <a:ext cx="181610" cy="181610"/>
            </a:xfrm>
            <a:custGeom>
              <a:avLst/>
              <a:gdLst/>
              <a:ahLst/>
              <a:cxnLst/>
              <a:rect l="l" t="t" r="r" b="b"/>
              <a:pathLst>
                <a:path w="181609" h="181610">
                  <a:moveTo>
                    <a:pt x="181190" y="0"/>
                  </a:moveTo>
                  <a:lnTo>
                    <a:pt x="0" y="0"/>
                  </a:lnTo>
                  <a:lnTo>
                    <a:pt x="0" y="181190"/>
                  </a:lnTo>
                  <a:lnTo>
                    <a:pt x="181190" y="181190"/>
                  </a:lnTo>
                  <a:lnTo>
                    <a:pt x="181190" y="0"/>
                  </a:lnTo>
                  <a:close/>
                </a:path>
              </a:pathLst>
            </a:custGeom>
            <a:solidFill>
              <a:srgbClr val="F15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E5F01D0C-B00A-BC2D-65F1-DDD758409FE0}"/>
                </a:ext>
              </a:extLst>
            </p:cNvPr>
            <p:cNvSpPr txBox="1"/>
            <p:nvPr/>
          </p:nvSpPr>
          <p:spPr>
            <a:xfrm>
              <a:off x="503669" y="4740176"/>
              <a:ext cx="25893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F25A28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81" name="object 3">
              <a:extLst>
                <a:ext uri="{FF2B5EF4-FFF2-40B4-BE49-F238E27FC236}">
                  <a16:creationId xmlns:a16="http://schemas.microsoft.com/office/drawing/2014/main" id="{CB0D8DFA-4CA9-F659-01C6-529B35F57587}"/>
                </a:ext>
              </a:extLst>
            </p:cNvPr>
            <p:cNvSpPr txBox="1"/>
            <p:nvPr/>
          </p:nvSpPr>
          <p:spPr>
            <a:xfrm>
              <a:off x="321959" y="4965359"/>
              <a:ext cx="2948305" cy="32387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</a:t>
              </a:r>
              <a:endParaRPr lang="en-US" altLang="ja-JP" sz="800" spc="-8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86EA8C82-5AD5-41AA-96A8-87C661ACA345}"/>
                </a:ext>
              </a:extLst>
            </p:cNvPr>
            <p:cNvSpPr txBox="1"/>
            <p:nvPr/>
          </p:nvSpPr>
          <p:spPr>
            <a:xfrm>
              <a:off x="321959" y="4734527"/>
              <a:ext cx="1816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dirty="0">
                  <a:solidFill>
                    <a:schemeClr val="bg1"/>
                  </a:solidFill>
                </a:rPr>
                <a:t>2</a:t>
              </a:r>
              <a:endParaRPr kumimoji="1" lang="ja-JP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56AA191F-301C-A923-FFAD-82B1A38FBEE0}"/>
              </a:ext>
            </a:extLst>
          </p:cNvPr>
          <p:cNvGrpSpPr/>
          <p:nvPr/>
        </p:nvGrpSpPr>
        <p:grpSpPr>
          <a:xfrm>
            <a:off x="321959" y="5983507"/>
            <a:ext cx="2948305" cy="554703"/>
            <a:chOff x="321959" y="4734527"/>
            <a:chExt cx="2948305" cy="554703"/>
          </a:xfrm>
        </p:grpSpPr>
        <p:sp>
          <p:nvSpPr>
            <p:cNvPr id="84" name="object 4">
              <a:extLst>
                <a:ext uri="{FF2B5EF4-FFF2-40B4-BE49-F238E27FC236}">
                  <a16:creationId xmlns:a16="http://schemas.microsoft.com/office/drawing/2014/main" id="{886DC730-356C-E288-29A1-1359609BEEB3}"/>
                </a:ext>
              </a:extLst>
            </p:cNvPr>
            <p:cNvSpPr/>
            <p:nvPr/>
          </p:nvSpPr>
          <p:spPr>
            <a:xfrm>
              <a:off x="322059" y="4757915"/>
              <a:ext cx="181610" cy="181610"/>
            </a:xfrm>
            <a:custGeom>
              <a:avLst/>
              <a:gdLst/>
              <a:ahLst/>
              <a:cxnLst/>
              <a:rect l="l" t="t" r="r" b="b"/>
              <a:pathLst>
                <a:path w="181609" h="181610">
                  <a:moveTo>
                    <a:pt x="181190" y="0"/>
                  </a:moveTo>
                  <a:lnTo>
                    <a:pt x="0" y="0"/>
                  </a:lnTo>
                  <a:lnTo>
                    <a:pt x="0" y="181190"/>
                  </a:lnTo>
                  <a:lnTo>
                    <a:pt x="181190" y="181190"/>
                  </a:lnTo>
                  <a:lnTo>
                    <a:pt x="181190" y="0"/>
                  </a:lnTo>
                  <a:close/>
                </a:path>
              </a:pathLst>
            </a:custGeom>
            <a:solidFill>
              <a:srgbClr val="F15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78BA5B6D-F378-872B-1933-6772C85661DE}"/>
                </a:ext>
              </a:extLst>
            </p:cNvPr>
            <p:cNvSpPr txBox="1"/>
            <p:nvPr/>
          </p:nvSpPr>
          <p:spPr>
            <a:xfrm>
              <a:off x="503669" y="4740176"/>
              <a:ext cx="25893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F25A28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86" name="object 3">
              <a:extLst>
                <a:ext uri="{FF2B5EF4-FFF2-40B4-BE49-F238E27FC236}">
                  <a16:creationId xmlns:a16="http://schemas.microsoft.com/office/drawing/2014/main" id="{F6CE0F1F-680E-5831-261E-3B2AB982F879}"/>
                </a:ext>
              </a:extLst>
            </p:cNvPr>
            <p:cNvSpPr txBox="1"/>
            <p:nvPr/>
          </p:nvSpPr>
          <p:spPr>
            <a:xfrm>
              <a:off x="321959" y="4965359"/>
              <a:ext cx="2948305" cy="32387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</a:t>
              </a:r>
              <a:endParaRPr lang="en-US" altLang="ja-JP" sz="800" spc="-8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87" name="テキスト ボックス 86">
              <a:extLst>
                <a:ext uri="{FF2B5EF4-FFF2-40B4-BE49-F238E27FC236}">
                  <a16:creationId xmlns:a16="http://schemas.microsoft.com/office/drawing/2014/main" id="{C0E91B0A-995D-E51B-4490-AE9844A6A083}"/>
                </a:ext>
              </a:extLst>
            </p:cNvPr>
            <p:cNvSpPr txBox="1"/>
            <p:nvPr/>
          </p:nvSpPr>
          <p:spPr>
            <a:xfrm>
              <a:off x="321959" y="4734527"/>
              <a:ext cx="1816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dirty="0">
                  <a:solidFill>
                    <a:schemeClr val="bg1"/>
                  </a:solidFill>
                </a:rPr>
                <a:t>3</a:t>
              </a:r>
              <a:endParaRPr kumimoji="1" lang="ja-JP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AB424861-392B-67A0-E361-85210ABE1922}"/>
              </a:ext>
            </a:extLst>
          </p:cNvPr>
          <p:cNvGrpSpPr/>
          <p:nvPr/>
        </p:nvGrpSpPr>
        <p:grpSpPr>
          <a:xfrm>
            <a:off x="321959" y="6607849"/>
            <a:ext cx="2948305" cy="554703"/>
            <a:chOff x="321959" y="4734527"/>
            <a:chExt cx="2948305" cy="554703"/>
          </a:xfrm>
        </p:grpSpPr>
        <p:sp>
          <p:nvSpPr>
            <p:cNvPr id="89" name="object 4">
              <a:extLst>
                <a:ext uri="{FF2B5EF4-FFF2-40B4-BE49-F238E27FC236}">
                  <a16:creationId xmlns:a16="http://schemas.microsoft.com/office/drawing/2014/main" id="{C402A4CB-1A0A-11CA-BB51-0400A40E7EB3}"/>
                </a:ext>
              </a:extLst>
            </p:cNvPr>
            <p:cNvSpPr/>
            <p:nvPr/>
          </p:nvSpPr>
          <p:spPr>
            <a:xfrm>
              <a:off x="322059" y="4757915"/>
              <a:ext cx="181610" cy="181610"/>
            </a:xfrm>
            <a:custGeom>
              <a:avLst/>
              <a:gdLst/>
              <a:ahLst/>
              <a:cxnLst/>
              <a:rect l="l" t="t" r="r" b="b"/>
              <a:pathLst>
                <a:path w="181609" h="181610">
                  <a:moveTo>
                    <a:pt x="181190" y="0"/>
                  </a:moveTo>
                  <a:lnTo>
                    <a:pt x="0" y="0"/>
                  </a:lnTo>
                  <a:lnTo>
                    <a:pt x="0" y="181190"/>
                  </a:lnTo>
                  <a:lnTo>
                    <a:pt x="181190" y="181190"/>
                  </a:lnTo>
                  <a:lnTo>
                    <a:pt x="181190" y="0"/>
                  </a:lnTo>
                  <a:close/>
                </a:path>
              </a:pathLst>
            </a:custGeom>
            <a:solidFill>
              <a:srgbClr val="F15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BDBC37B0-704D-91FC-1B36-5B73BB2EBFEC}"/>
                </a:ext>
              </a:extLst>
            </p:cNvPr>
            <p:cNvSpPr txBox="1"/>
            <p:nvPr/>
          </p:nvSpPr>
          <p:spPr>
            <a:xfrm>
              <a:off x="503669" y="4740176"/>
              <a:ext cx="25893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F25A28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91" name="object 3">
              <a:extLst>
                <a:ext uri="{FF2B5EF4-FFF2-40B4-BE49-F238E27FC236}">
                  <a16:creationId xmlns:a16="http://schemas.microsoft.com/office/drawing/2014/main" id="{5D8BB9A9-841F-D18F-528B-CFC116A961C3}"/>
                </a:ext>
              </a:extLst>
            </p:cNvPr>
            <p:cNvSpPr txBox="1"/>
            <p:nvPr/>
          </p:nvSpPr>
          <p:spPr>
            <a:xfrm>
              <a:off x="321959" y="4965359"/>
              <a:ext cx="2948305" cy="32387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</a:t>
              </a:r>
              <a:endParaRPr lang="en-US" altLang="ja-JP" sz="800" spc="-8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56DBEF21-A69F-8C5E-0855-CC974D286589}"/>
                </a:ext>
              </a:extLst>
            </p:cNvPr>
            <p:cNvSpPr txBox="1"/>
            <p:nvPr/>
          </p:nvSpPr>
          <p:spPr>
            <a:xfrm>
              <a:off x="321959" y="4734527"/>
              <a:ext cx="1816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dirty="0">
                  <a:solidFill>
                    <a:schemeClr val="bg1"/>
                  </a:solidFill>
                </a:rPr>
                <a:t>4</a:t>
              </a:r>
              <a:endParaRPr kumimoji="1" lang="ja-JP" altLang="en-US" sz="900">
                <a:solidFill>
                  <a:schemeClr val="bg1"/>
                </a:solidFill>
              </a:endParaRPr>
            </a:p>
          </p:txBody>
        </p:sp>
      </p:grpSp>
      <p:sp>
        <p:nvSpPr>
          <p:cNvPr id="94" name="角丸四角形 93">
            <a:extLst>
              <a:ext uri="{FF2B5EF4-FFF2-40B4-BE49-F238E27FC236}">
                <a16:creationId xmlns:a16="http://schemas.microsoft.com/office/drawing/2014/main" id="{97E9CEA7-D099-76B6-2729-E92BC5F15435}"/>
              </a:ext>
            </a:extLst>
          </p:cNvPr>
          <p:cNvSpPr/>
          <p:nvPr/>
        </p:nvSpPr>
        <p:spPr>
          <a:xfrm>
            <a:off x="3850617" y="432300"/>
            <a:ext cx="2712993" cy="3963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object 15"/>
          <p:cNvSpPr txBox="1"/>
          <p:nvPr/>
        </p:nvSpPr>
        <p:spPr>
          <a:xfrm>
            <a:off x="4241080" y="513732"/>
            <a:ext cx="200967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spc="-100">
                <a:solidFill>
                  <a:srgbClr val="F15A29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600" spc="-1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95" name="角丸四角形 94">
            <a:extLst>
              <a:ext uri="{FF2B5EF4-FFF2-40B4-BE49-F238E27FC236}">
                <a16:creationId xmlns:a16="http://schemas.microsoft.com/office/drawing/2014/main" id="{9197E420-48A3-7E09-39E5-2BABA10E61DB}"/>
              </a:ext>
            </a:extLst>
          </p:cNvPr>
          <p:cNvSpPr/>
          <p:nvPr/>
        </p:nvSpPr>
        <p:spPr>
          <a:xfrm>
            <a:off x="3338929" y="3326782"/>
            <a:ext cx="2712993" cy="3963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object 15">
            <a:extLst>
              <a:ext uri="{FF2B5EF4-FFF2-40B4-BE49-F238E27FC236}">
                <a16:creationId xmlns:a16="http://schemas.microsoft.com/office/drawing/2014/main" id="{E6C8538F-0041-8AA3-EA13-4E77298D977A}"/>
              </a:ext>
            </a:extLst>
          </p:cNvPr>
          <p:cNvSpPr txBox="1"/>
          <p:nvPr/>
        </p:nvSpPr>
        <p:spPr>
          <a:xfrm>
            <a:off x="3778312" y="3408214"/>
            <a:ext cx="196075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spc="-100">
                <a:solidFill>
                  <a:srgbClr val="F15A29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600" spc="-1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grpSp>
        <p:nvGrpSpPr>
          <p:cNvPr id="112" name="グループ化 111">
            <a:extLst>
              <a:ext uri="{FF2B5EF4-FFF2-40B4-BE49-F238E27FC236}">
                <a16:creationId xmlns:a16="http://schemas.microsoft.com/office/drawing/2014/main" id="{4C0C829E-03DB-2389-2AFE-8A7975B1F6AE}"/>
              </a:ext>
            </a:extLst>
          </p:cNvPr>
          <p:cNvGrpSpPr/>
          <p:nvPr/>
        </p:nvGrpSpPr>
        <p:grpSpPr>
          <a:xfrm>
            <a:off x="7413141" y="426323"/>
            <a:ext cx="3309716" cy="3209871"/>
            <a:chOff x="7413141" y="426323"/>
            <a:chExt cx="3309716" cy="3209871"/>
          </a:xfrm>
        </p:grpSpPr>
        <p:sp>
          <p:nvSpPr>
            <p:cNvPr id="34" name="object 34"/>
            <p:cNvSpPr txBox="1"/>
            <p:nvPr/>
          </p:nvSpPr>
          <p:spPr>
            <a:xfrm>
              <a:off x="7489706" y="426323"/>
              <a:ext cx="2656839" cy="553998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1600" spc="-50">
                  <a:solidFill>
                    <a:srgbClr val="FFFFFF"/>
                  </a:solidFill>
                  <a:latin typeface="Yu Mincho" panose="02020400000000000000" pitchFamily="18" charset="-128"/>
                  <a:ea typeface="Yu Mincho" panose="02020400000000000000" pitchFamily="18" charset="-128"/>
                  <a:cs typeface="YuMincho Demibold"/>
                </a:rPr>
                <a:t>テキストが入ります。</a:t>
              </a:r>
              <a:endParaRPr lang="en-US" altLang="ja-JP" sz="1600" spc="-5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endParaRPr>
            </a:p>
            <a:p>
              <a:pPr marL="12700">
                <a:spcBef>
                  <a:spcPts val="100"/>
                </a:spcBef>
              </a:pPr>
              <a:r>
                <a:rPr lang="ja-JP" altLang="en-US" sz="1600" spc="-50">
                  <a:solidFill>
                    <a:srgbClr val="FFFFFF"/>
                  </a:solidFill>
                  <a:latin typeface="Yu Mincho" panose="02020400000000000000" pitchFamily="18" charset="-128"/>
                  <a:ea typeface="Yu Mincho" panose="02020400000000000000" pitchFamily="18" charset="-128"/>
                  <a:cs typeface="YuMincho Demibold"/>
                </a:rPr>
                <a:t>テキストが入ります。</a:t>
              </a:r>
              <a:endParaRPr lang="ja-JP" altLang="en-US" sz="1600" spc="-50"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endParaRPr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7637524" y="2812516"/>
              <a:ext cx="2774315" cy="618824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  </a:r>
              <a:endParaRPr lang="ja-JP" altLang="en-US" sz="8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98" name="1 つの角を切り取った四角形 97">
              <a:extLst>
                <a:ext uri="{FF2B5EF4-FFF2-40B4-BE49-F238E27FC236}">
                  <a16:creationId xmlns:a16="http://schemas.microsoft.com/office/drawing/2014/main" id="{B2683FEF-6844-2462-8CB9-0971B54821B6}"/>
                </a:ext>
              </a:extLst>
            </p:cNvPr>
            <p:cNvSpPr/>
            <p:nvPr/>
          </p:nvSpPr>
          <p:spPr>
            <a:xfrm rot="16200000">
              <a:off x="8257256" y="211492"/>
              <a:ext cx="1621486" cy="3309716"/>
            </a:xfrm>
            <a:prstGeom prst="snip1Rect">
              <a:avLst>
                <a:gd name="adj" fmla="val 98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3ADB59A9-992D-53B6-9E93-3A6D2B5E0E64}"/>
                </a:ext>
              </a:extLst>
            </p:cNvPr>
            <p:cNvSpPr/>
            <p:nvPr/>
          </p:nvSpPr>
          <p:spPr>
            <a:xfrm>
              <a:off x="7676847" y="1224392"/>
              <a:ext cx="1291203" cy="1305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err="1"/>
                <a:t>img</a:t>
              </a:r>
              <a:endParaRPr kumimoji="1" lang="ja-JP" altLang="en-US"/>
            </a:p>
          </p:txBody>
        </p:sp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F4298F0B-E2C5-3E67-448E-310AD7154DF1}"/>
                </a:ext>
              </a:extLst>
            </p:cNvPr>
            <p:cNvSpPr/>
            <p:nvPr/>
          </p:nvSpPr>
          <p:spPr>
            <a:xfrm>
              <a:off x="9067999" y="1224392"/>
              <a:ext cx="1291203" cy="1305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err="1"/>
                <a:t>img</a:t>
              </a:r>
              <a:endParaRPr kumimoji="1" lang="ja-JP" altLang="en-US"/>
            </a:p>
          </p:txBody>
        </p:sp>
        <p:grpSp>
          <p:nvGrpSpPr>
            <p:cNvPr id="110" name="グループ化 109">
              <a:extLst>
                <a:ext uri="{FF2B5EF4-FFF2-40B4-BE49-F238E27FC236}">
                  <a16:creationId xmlns:a16="http://schemas.microsoft.com/office/drawing/2014/main" id="{F07C58A6-977C-C06A-113A-9EA68F62BA90}"/>
                </a:ext>
              </a:extLst>
            </p:cNvPr>
            <p:cNvGrpSpPr/>
            <p:nvPr/>
          </p:nvGrpSpPr>
          <p:grpSpPr>
            <a:xfrm>
              <a:off x="7413141" y="2812516"/>
              <a:ext cx="2998698" cy="823678"/>
              <a:chOff x="7413141" y="2812516"/>
              <a:chExt cx="2998698" cy="823678"/>
            </a:xfrm>
          </p:grpSpPr>
          <p:cxnSp>
            <p:nvCxnSpPr>
              <p:cNvPr id="106" name="直線コネクタ 105">
                <a:extLst>
                  <a:ext uri="{FF2B5EF4-FFF2-40B4-BE49-F238E27FC236}">
                    <a16:creationId xmlns:a16="http://schemas.microsoft.com/office/drawing/2014/main" id="{BCF8C011-A456-4DD6-E769-50880E13DB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3141" y="2812516"/>
                <a:ext cx="0" cy="82367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コネクタ 107">
                <a:extLst>
                  <a:ext uri="{FF2B5EF4-FFF2-40B4-BE49-F238E27FC236}">
                    <a16:creationId xmlns:a16="http://schemas.microsoft.com/office/drawing/2014/main" id="{FF405E57-5020-78EF-67FA-70A711B9AB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3141" y="3636194"/>
                <a:ext cx="2998698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E9F8C6E8-EC97-BC3C-0022-11CF4CBAEA15}"/>
              </a:ext>
            </a:extLst>
          </p:cNvPr>
          <p:cNvGrpSpPr/>
          <p:nvPr/>
        </p:nvGrpSpPr>
        <p:grpSpPr>
          <a:xfrm>
            <a:off x="7413141" y="3949169"/>
            <a:ext cx="3309716" cy="3209871"/>
            <a:chOff x="7413141" y="426323"/>
            <a:chExt cx="3309716" cy="3209871"/>
          </a:xfrm>
        </p:grpSpPr>
        <p:sp>
          <p:nvSpPr>
            <p:cNvPr id="114" name="object 34">
              <a:extLst>
                <a:ext uri="{FF2B5EF4-FFF2-40B4-BE49-F238E27FC236}">
                  <a16:creationId xmlns:a16="http://schemas.microsoft.com/office/drawing/2014/main" id="{6D3FD98A-4940-5A82-AC0A-F06A2DCE06F7}"/>
                </a:ext>
              </a:extLst>
            </p:cNvPr>
            <p:cNvSpPr txBox="1"/>
            <p:nvPr/>
          </p:nvSpPr>
          <p:spPr>
            <a:xfrm>
              <a:off x="7489706" y="426323"/>
              <a:ext cx="2656839" cy="553998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1600" spc="-50">
                  <a:solidFill>
                    <a:srgbClr val="FFFFFF"/>
                  </a:solidFill>
                  <a:latin typeface="Yu Mincho" panose="02020400000000000000" pitchFamily="18" charset="-128"/>
                  <a:ea typeface="Yu Mincho" panose="02020400000000000000" pitchFamily="18" charset="-128"/>
                  <a:cs typeface="YuMincho Demibold"/>
                </a:rPr>
                <a:t>テキストが入ります。</a:t>
              </a:r>
              <a:endParaRPr lang="en-US" altLang="ja-JP" sz="1600" spc="-5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endParaRPr>
            </a:p>
            <a:p>
              <a:pPr marL="12700">
                <a:spcBef>
                  <a:spcPts val="100"/>
                </a:spcBef>
              </a:pPr>
              <a:r>
                <a:rPr lang="ja-JP" altLang="en-US" sz="1600" spc="-50">
                  <a:solidFill>
                    <a:srgbClr val="FFFFFF"/>
                  </a:solidFill>
                  <a:latin typeface="Yu Mincho" panose="02020400000000000000" pitchFamily="18" charset="-128"/>
                  <a:ea typeface="Yu Mincho" panose="02020400000000000000" pitchFamily="18" charset="-128"/>
                  <a:cs typeface="YuMincho Demibold"/>
                </a:rPr>
                <a:t>テキストが入ります。</a:t>
              </a:r>
              <a:endParaRPr lang="ja-JP" altLang="en-US" sz="1600" spc="-50"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endParaRPr>
            </a:p>
          </p:txBody>
        </p:sp>
        <p:sp>
          <p:nvSpPr>
            <p:cNvPr id="115" name="object 35">
              <a:extLst>
                <a:ext uri="{FF2B5EF4-FFF2-40B4-BE49-F238E27FC236}">
                  <a16:creationId xmlns:a16="http://schemas.microsoft.com/office/drawing/2014/main" id="{7312F5A9-89C4-B3C3-45E2-0DE2D810153A}"/>
                </a:ext>
              </a:extLst>
            </p:cNvPr>
            <p:cNvSpPr txBox="1"/>
            <p:nvPr/>
          </p:nvSpPr>
          <p:spPr>
            <a:xfrm>
              <a:off x="7637524" y="2812516"/>
              <a:ext cx="2774315" cy="618824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25000"/>
                </a:lnSpc>
                <a:spcBef>
                  <a:spcPts val="100"/>
                </a:spcBef>
              </a:pPr>
              <a:r>
                <a:rPr lang="ja-JP" altLang="en-US" sz="800" spc="-80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  </a:r>
              <a:endParaRPr lang="ja-JP" altLang="en-US" sz="8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116" name="1 つの角を切り取った四角形 115">
              <a:extLst>
                <a:ext uri="{FF2B5EF4-FFF2-40B4-BE49-F238E27FC236}">
                  <a16:creationId xmlns:a16="http://schemas.microsoft.com/office/drawing/2014/main" id="{13065E90-770F-450F-1ED1-1319B4AE4D98}"/>
                </a:ext>
              </a:extLst>
            </p:cNvPr>
            <p:cNvSpPr/>
            <p:nvPr/>
          </p:nvSpPr>
          <p:spPr>
            <a:xfrm rot="16200000">
              <a:off x="8257256" y="211492"/>
              <a:ext cx="1621486" cy="3309716"/>
            </a:xfrm>
            <a:prstGeom prst="snip1Rect">
              <a:avLst>
                <a:gd name="adj" fmla="val 98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正方形/長方形 116">
              <a:extLst>
                <a:ext uri="{FF2B5EF4-FFF2-40B4-BE49-F238E27FC236}">
                  <a16:creationId xmlns:a16="http://schemas.microsoft.com/office/drawing/2014/main" id="{507BEE42-684C-90FF-FD22-AF78E5CAD5C5}"/>
                </a:ext>
              </a:extLst>
            </p:cNvPr>
            <p:cNvSpPr/>
            <p:nvPr/>
          </p:nvSpPr>
          <p:spPr>
            <a:xfrm>
              <a:off x="7676847" y="1224392"/>
              <a:ext cx="1291203" cy="1305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err="1"/>
                <a:t>img</a:t>
              </a:r>
              <a:endParaRPr kumimoji="1" lang="ja-JP" altLang="en-US"/>
            </a:p>
          </p:txBody>
        </p:sp>
        <p:sp>
          <p:nvSpPr>
            <p:cNvPr id="118" name="正方形/長方形 117">
              <a:extLst>
                <a:ext uri="{FF2B5EF4-FFF2-40B4-BE49-F238E27FC236}">
                  <a16:creationId xmlns:a16="http://schemas.microsoft.com/office/drawing/2014/main" id="{8646E4A1-6567-F9CE-7519-65C165D83634}"/>
                </a:ext>
              </a:extLst>
            </p:cNvPr>
            <p:cNvSpPr/>
            <p:nvPr/>
          </p:nvSpPr>
          <p:spPr>
            <a:xfrm>
              <a:off x="9067999" y="1224392"/>
              <a:ext cx="1291203" cy="1305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err="1"/>
                <a:t>img</a:t>
              </a:r>
              <a:endParaRPr kumimoji="1" lang="ja-JP" altLang="en-US"/>
            </a:p>
          </p:txBody>
        </p:sp>
        <p:grpSp>
          <p:nvGrpSpPr>
            <p:cNvPr id="119" name="グループ化 118">
              <a:extLst>
                <a:ext uri="{FF2B5EF4-FFF2-40B4-BE49-F238E27FC236}">
                  <a16:creationId xmlns:a16="http://schemas.microsoft.com/office/drawing/2014/main" id="{1DB327BA-9C7B-9E43-869B-C0C8E0CAFE09}"/>
                </a:ext>
              </a:extLst>
            </p:cNvPr>
            <p:cNvGrpSpPr/>
            <p:nvPr/>
          </p:nvGrpSpPr>
          <p:grpSpPr>
            <a:xfrm>
              <a:off x="7413141" y="2812516"/>
              <a:ext cx="2998698" cy="823678"/>
              <a:chOff x="7413141" y="2812516"/>
              <a:chExt cx="2998698" cy="823678"/>
            </a:xfrm>
          </p:grpSpPr>
          <p:cxnSp>
            <p:nvCxnSpPr>
              <p:cNvPr id="120" name="直線コネクタ 119">
                <a:extLst>
                  <a:ext uri="{FF2B5EF4-FFF2-40B4-BE49-F238E27FC236}">
                    <a16:creationId xmlns:a16="http://schemas.microsoft.com/office/drawing/2014/main" id="{143D037B-00BF-7691-6A7F-48303E12B7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3141" y="2812516"/>
                <a:ext cx="0" cy="82367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線コネクタ 120">
                <a:extLst>
                  <a:ext uri="{FF2B5EF4-FFF2-40B4-BE49-F238E27FC236}">
                    <a16:creationId xmlns:a16="http://schemas.microsoft.com/office/drawing/2014/main" id="{CF115D04-7774-78CE-133F-05F95707F8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3141" y="3636194"/>
                <a:ext cx="2998698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1A630384-AD8D-296C-9D21-5959F5800B89}"/>
              </a:ext>
            </a:extLst>
          </p:cNvPr>
          <p:cNvGrpSpPr/>
          <p:nvPr/>
        </p:nvGrpSpPr>
        <p:grpSpPr>
          <a:xfrm>
            <a:off x="4241081" y="958275"/>
            <a:ext cx="2934419" cy="455973"/>
            <a:chOff x="4241081" y="958275"/>
            <a:chExt cx="2934419" cy="455973"/>
          </a:xfrm>
        </p:grpSpPr>
        <p:sp>
          <p:nvSpPr>
            <p:cNvPr id="122" name="角丸四角形 121">
              <a:extLst>
                <a:ext uri="{FF2B5EF4-FFF2-40B4-BE49-F238E27FC236}">
                  <a16:creationId xmlns:a16="http://schemas.microsoft.com/office/drawing/2014/main" id="{F386E0AB-8E33-FEC4-94B4-0C3621E1A900}"/>
                </a:ext>
              </a:extLst>
            </p:cNvPr>
            <p:cNvSpPr/>
            <p:nvPr/>
          </p:nvSpPr>
          <p:spPr>
            <a:xfrm>
              <a:off x="4241081" y="958275"/>
              <a:ext cx="1810841" cy="23487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テキスト ボックス 123">
              <a:extLst>
                <a:ext uri="{FF2B5EF4-FFF2-40B4-BE49-F238E27FC236}">
                  <a16:creationId xmlns:a16="http://schemas.microsoft.com/office/drawing/2014/main" id="{25C42601-D4EA-DBA4-CD10-C6675AC8D890}"/>
                </a:ext>
              </a:extLst>
            </p:cNvPr>
            <p:cNvSpPr txBox="1"/>
            <p:nvPr/>
          </p:nvSpPr>
          <p:spPr>
            <a:xfrm>
              <a:off x="4352474" y="972009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7C5CF179-807E-B72B-34D3-A2D308717DD7}"/>
                </a:ext>
              </a:extLst>
            </p:cNvPr>
            <p:cNvSpPr txBox="1"/>
            <p:nvPr/>
          </p:nvSpPr>
          <p:spPr>
            <a:xfrm>
              <a:off x="4241081" y="1198804"/>
              <a:ext cx="29344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65457A5E-68E9-AABB-252C-BFC0FCACA97F}"/>
              </a:ext>
            </a:extLst>
          </p:cNvPr>
          <p:cNvGrpSpPr/>
          <p:nvPr/>
        </p:nvGrpSpPr>
        <p:grpSpPr>
          <a:xfrm>
            <a:off x="4241081" y="1468638"/>
            <a:ext cx="2934419" cy="455973"/>
            <a:chOff x="4241081" y="958275"/>
            <a:chExt cx="2934419" cy="455973"/>
          </a:xfrm>
        </p:grpSpPr>
        <p:sp>
          <p:nvSpPr>
            <p:cNvPr id="132" name="角丸四角形 131">
              <a:extLst>
                <a:ext uri="{FF2B5EF4-FFF2-40B4-BE49-F238E27FC236}">
                  <a16:creationId xmlns:a16="http://schemas.microsoft.com/office/drawing/2014/main" id="{3D135C96-DFB9-4822-355F-AFDD40F5B37C}"/>
                </a:ext>
              </a:extLst>
            </p:cNvPr>
            <p:cNvSpPr/>
            <p:nvPr/>
          </p:nvSpPr>
          <p:spPr>
            <a:xfrm>
              <a:off x="4241081" y="958275"/>
              <a:ext cx="1810841" cy="23487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3" name="テキスト ボックス 132">
              <a:extLst>
                <a:ext uri="{FF2B5EF4-FFF2-40B4-BE49-F238E27FC236}">
                  <a16:creationId xmlns:a16="http://schemas.microsoft.com/office/drawing/2014/main" id="{C2E00ABC-5BCF-5801-7FC5-C39204B06B1B}"/>
                </a:ext>
              </a:extLst>
            </p:cNvPr>
            <p:cNvSpPr txBox="1"/>
            <p:nvPr/>
          </p:nvSpPr>
          <p:spPr>
            <a:xfrm>
              <a:off x="4352474" y="966254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34" name="テキスト ボックス 133">
              <a:extLst>
                <a:ext uri="{FF2B5EF4-FFF2-40B4-BE49-F238E27FC236}">
                  <a16:creationId xmlns:a16="http://schemas.microsoft.com/office/drawing/2014/main" id="{A8047F5C-1F8C-1B3E-F37C-0879A8D84F33}"/>
                </a:ext>
              </a:extLst>
            </p:cNvPr>
            <p:cNvSpPr txBox="1"/>
            <p:nvPr/>
          </p:nvSpPr>
          <p:spPr>
            <a:xfrm>
              <a:off x="4241081" y="1198804"/>
              <a:ext cx="29344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</p:grp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0AF99B2D-638F-3A13-BBEF-B437CE960AD4}"/>
              </a:ext>
            </a:extLst>
          </p:cNvPr>
          <p:cNvGrpSpPr/>
          <p:nvPr/>
        </p:nvGrpSpPr>
        <p:grpSpPr>
          <a:xfrm>
            <a:off x="4241081" y="1978630"/>
            <a:ext cx="2934419" cy="455973"/>
            <a:chOff x="4241081" y="958275"/>
            <a:chExt cx="2934419" cy="455973"/>
          </a:xfrm>
        </p:grpSpPr>
        <p:sp>
          <p:nvSpPr>
            <p:cNvPr id="136" name="角丸四角形 135">
              <a:extLst>
                <a:ext uri="{FF2B5EF4-FFF2-40B4-BE49-F238E27FC236}">
                  <a16:creationId xmlns:a16="http://schemas.microsoft.com/office/drawing/2014/main" id="{C77D7135-2570-D708-6445-445D49219456}"/>
                </a:ext>
              </a:extLst>
            </p:cNvPr>
            <p:cNvSpPr/>
            <p:nvPr/>
          </p:nvSpPr>
          <p:spPr>
            <a:xfrm>
              <a:off x="4241081" y="958275"/>
              <a:ext cx="1810841" cy="23487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7" name="テキスト ボックス 136">
              <a:extLst>
                <a:ext uri="{FF2B5EF4-FFF2-40B4-BE49-F238E27FC236}">
                  <a16:creationId xmlns:a16="http://schemas.microsoft.com/office/drawing/2014/main" id="{84D05490-82AC-B7E4-6B30-268987D88FB0}"/>
                </a:ext>
              </a:extLst>
            </p:cNvPr>
            <p:cNvSpPr txBox="1"/>
            <p:nvPr/>
          </p:nvSpPr>
          <p:spPr>
            <a:xfrm>
              <a:off x="4345442" y="964353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38" name="テキスト ボックス 137">
              <a:extLst>
                <a:ext uri="{FF2B5EF4-FFF2-40B4-BE49-F238E27FC236}">
                  <a16:creationId xmlns:a16="http://schemas.microsoft.com/office/drawing/2014/main" id="{19A2848E-4D34-A60A-D7F8-EFFB06FDE17D}"/>
                </a:ext>
              </a:extLst>
            </p:cNvPr>
            <p:cNvSpPr txBox="1"/>
            <p:nvPr/>
          </p:nvSpPr>
          <p:spPr>
            <a:xfrm>
              <a:off x="4241081" y="1198804"/>
              <a:ext cx="29344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</p:grpSp>
      <p:grpSp>
        <p:nvGrpSpPr>
          <p:cNvPr id="139" name="グループ化 138">
            <a:extLst>
              <a:ext uri="{FF2B5EF4-FFF2-40B4-BE49-F238E27FC236}">
                <a16:creationId xmlns:a16="http://schemas.microsoft.com/office/drawing/2014/main" id="{75120425-FD77-9467-EAF3-53E01B94B8DD}"/>
              </a:ext>
            </a:extLst>
          </p:cNvPr>
          <p:cNvGrpSpPr/>
          <p:nvPr/>
        </p:nvGrpSpPr>
        <p:grpSpPr>
          <a:xfrm>
            <a:off x="4241081" y="2486868"/>
            <a:ext cx="2934419" cy="455973"/>
            <a:chOff x="4241081" y="958275"/>
            <a:chExt cx="2934419" cy="455973"/>
          </a:xfrm>
        </p:grpSpPr>
        <p:sp>
          <p:nvSpPr>
            <p:cNvPr id="140" name="角丸四角形 139">
              <a:extLst>
                <a:ext uri="{FF2B5EF4-FFF2-40B4-BE49-F238E27FC236}">
                  <a16:creationId xmlns:a16="http://schemas.microsoft.com/office/drawing/2014/main" id="{78C0F235-97C8-91B9-FFFA-FCBFF73B0F84}"/>
                </a:ext>
              </a:extLst>
            </p:cNvPr>
            <p:cNvSpPr/>
            <p:nvPr/>
          </p:nvSpPr>
          <p:spPr>
            <a:xfrm>
              <a:off x="4241081" y="958275"/>
              <a:ext cx="1810841" cy="23487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AAEDE8FD-0776-9A0F-3289-4C940E120EA4}"/>
                </a:ext>
              </a:extLst>
            </p:cNvPr>
            <p:cNvSpPr txBox="1"/>
            <p:nvPr/>
          </p:nvSpPr>
          <p:spPr>
            <a:xfrm>
              <a:off x="4352474" y="959937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42" name="テキスト ボックス 141">
              <a:extLst>
                <a:ext uri="{FF2B5EF4-FFF2-40B4-BE49-F238E27FC236}">
                  <a16:creationId xmlns:a16="http://schemas.microsoft.com/office/drawing/2014/main" id="{A845C6E6-1CD8-285A-0F50-5620777CE2AA}"/>
                </a:ext>
              </a:extLst>
            </p:cNvPr>
            <p:cNvSpPr txBox="1"/>
            <p:nvPr/>
          </p:nvSpPr>
          <p:spPr>
            <a:xfrm>
              <a:off x="4241081" y="1198804"/>
              <a:ext cx="29344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</p:grpSp>
      <p:grpSp>
        <p:nvGrpSpPr>
          <p:cNvPr id="151" name="グループ化 150">
            <a:extLst>
              <a:ext uri="{FF2B5EF4-FFF2-40B4-BE49-F238E27FC236}">
                <a16:creationId xmlns:a16="http://schemas.microsoft.com/office/drawing/2014/main" id="{E5413B51-B201-1890-236F-B23BC91DC143}"/>
              </a:ext>
            </a:extLst>
          </p:cNvPr>
          <p:cNvGrpSpPr/>
          <p:nvPr/>
        </p:nvGrpSpPr>
        <p:grpSpPr>
          <a:xfrm>
            <a:off x="3895228" y="3751866"/>
            <a:ext cx="3298407" cy="492443"/>
            <a:chOff x="3800892" y="3781860"/>
            <a:chExt cx="3298407" cy="492443"/>
          </a:xfrm>
        </p:grpSpPr>
        <p:sp>
          <p:nvSpPr>
            <p:cNvPr id="144" name="テキスト ボックス 143">
              <a:extLst>
                <a:ext uri="{FF2B5EF4-FFF2-40B4-BE49-F238E27FC236}">
                  <a16:creationId xmlns:a16="http://schemas.microsoft.com/office/drawing/2014/main" id="{C6973205-2F03-597B-63AF-24B8201E5940}"/>
                </a:ext>
              </a:extLst>
            </p:cNvPr>
            <p:cNvSpPr txBox="1"/>
            <p:nvPr/>
          </p:nvSpPr>
          <p:spPr>
            <a:xfrm>
              <a:off x="4056426" y="3791753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F9F00181-A6F6-A103-499C-13594F2055ED}"/>
                </a:ext>
              </a:extLst>
            </p:cNvPr>
            <p:cNvSpPr txBox="1"/>
            <p:nvPr/>
          </p:nvSpPr>
          <p:spPr>
            <a:xfrm>
              <a:off x="4056426" y="3971299"/>
              <a:ext cx="304287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  <p:cxnSp>
          <p:nvCxnSpPr>
            <p:cNvPr id="147" name="直線コネクタ 146">
              <a:extLst>
                <a:ext uri="{FF2B5EF4-FFF2-40B4-BE49-F238E27FC236}">
                  <a16:creationId xmlns:a16="http://schemas.microsoft.com/office/drawing/2014/main" id="{82E56806-2243-3172-88B1-FF8AAE5F491F}"/>
                </a:ext>
              </a:extLst>
            </p:cNvPr>
            <p:cNvCxnSpPr/>
            <p:nvPr/>
          </p:nvCxnSpPr>
          <p:spPr>
            <a:xfrm>
              <a:off x="4127500" y="4192419"/>
              <a:ext cx="2895600" cy="0"/>
            </a:xfrm>
            <a:prstGeom prst="line">
              <a:avLst/>
            </a:prstGeom>
            <a:ln w="9525" cap="rnd" cmpd="sng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テキスト ボックス 147">
              <a:extLst>
                <a:ext uri="{FF2B5EF4-FFF2-40B4-BE49-F238E27FC236}">
                  <a16:creationId xmlns:a16="http://schemas.microsoft.com/office/drawing/2014/main" id="{89F36AC9-BD43-5C49-4DBD-51C6E1472DC7}"/>
                </a:ext>
              </a:extLst>
            </p:cNvPr>
            <p:cNvSpPr txBox="1"/>
            <p:nvPr/>
          </p:nvSpPr>
          <p:spPr>
            <a:xfrm>
              <a:off x="3800892" y="3781860"/>
              <a:ext cx="29967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600" b="1" dirty="0">
                  <a:solidFill>
                    <a:srgbClr val="F0852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</a:t>
              </a:r>
              <a:endParaRPr kumimoji="1" lang="ja-JP" altLang="en-US" sz="2600" b="1">
                <a:solidFill>
                  <a:srgbClr val="F0852C"/>
                </a:solidFill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</p:grpSp>
      <p:grpSp>
        <p:nvGrpSpPr>
          <p:cNvPr id="162" name="グループ化 161">
            <a:extLst>
              <a:ext uri="{FF2B5EF4-FFF2-40B4-BE49-F238E27FC236}">
                <a16:creationId xmlns:a16="http://schemas.microsoft.com/office/drawing/2014/main" id="{26111840-6172-DAA4-0A07-64E9F1E10F76}"/>
              </a:ext>
            </a:extLst>
          </p:cNvPr>
          <p:cNvGrpSpPr/>
          <p:nvPr/>
        </p:nvGrpSpPr>
        <p:grpSpPr>
          <a:xfrm>
            <a:off x="3895228" y="4236321"/>
            <a:ext cx="3298407" cy="492443"/>
            <a:chOff x="3800892" y="3781860"/>
            <a:chExt cx="3298407" cy="492443"/>
          </a:xfrm>
        </p:grpSpPr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921517AE-AB40-2394-1CCE-96A862FB299D}"/>
                </a:ext>
              </a:extLst>
            </p:cNvPr>
            <p:cNvSpPr txBox="1"/>
            <p:nvPr/>
          </p:nvSpPr>
          <p:spPr>
            <a:xfrm>
              <a:off x="4056426" y="3791753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64" name="テキスト ボックス 163">
              <a:extLst>
                <a:ext uri="{FF2B5EF4-FFF2-40B4-BE49-F238E27FC236}">
                  <a16:creationId xmlns:a16="http://schemas.microsoft.com/office/drawing/2014/main" id="{A49E22A3-6D85-4726-FF8B-77383002A082}"/>
                </a:ext>
              </a:extLst>
            </p:cNvPr>
            <p:cNvSpPr txBox="1"/>
            <p:nvPr/>
          </p:nvSpPr>
          <p:spPr>
            <a:xfrm>
              <a:off x="4056426" y="3971299"/>
              <a:ext cx="304287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  <p:cxnSp>
          <p:nvCxnSpPr>
            <p:cNvPr id="165" name="直線コネクタ 164">
              <a:extLst>
                <a:ext uri="{FF2B5EF4-FFF2-40B4-BE49-F238E27FC236}">
                  <a16:creationId xmlns:a16="http://schemas.microsoft.com/office/drawing/2014/main" id="{82F4CE73-055B-2A36-531B-7B75E7C549EF}"/>
                </a:ext>
              </a:extLst>
            </p:cNvPr>
            <p:cNvCxnSpPr/>
            <p:nvPr/>
          </p:nvCxnSpPr>
          <p:spPr>
            <a:xfrm>
              <a:off x="4127500" y="4192419"/>
              <a:ext cx="2895600" cy="0"/>
            </a:xfrm>
            <a:prstGeom prst="line">
              <a:avLst/>
            </a:prstGeom>
            <a:ln w="9525" cap="rnd" cmpd="sng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47F0112B-E68A-6D38-0A40-D122105EB489}"/>
                </a:ext>
              </a:extLst>
            </p:cNvPr>
            <p:cNvSpPr txBox="1"/>
            <p:nvPr/>
          </p:nvSpPr>
          <p:spPr>
            <a:xfrm>
              <a:off x="3800892" y="3781860"/>
              <a:ext cx="29967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600" b="1" dirty="0">
                  <a:solidFill>
                    <a:srgbClr val="F0852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2</a:t>
              </a:r>
              <a:endParaRPr kumimoji="1" lang="ja-JP" altLang="en-US" sz="2600" b="1">
                <a:solidFill>
                  <a:srgbClr val="F0852C"/>
                </a:solidFill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</p:grpSp>
      <p:grpSp>
        <p:nvGrpSpPr>
          <p:cNvPr id="167" name="グループ化 166">
            <a:extLst>
              <a:ext uri="{FF2B5EF4-FFF2-40B4-BE49-F238E27FC236}">
                <a16:creationId xmlns:a16="http://schemas.microsoft.com/office/drawing/2014/main" id="{8B9DA5AB-1935-7E52-3AB8-CF735974B60E}"/>
              </a:ext>
            </a:extLst>
          </p:cNvPr>
          <p:cNvGrpSpPr/>
          <p:nvPr/>
        </p:nvGrpSpPr>
        <p:grpSpPr>
          <a:xfrm>
            <a:off x="3895228" y="4688955"/>
            <a:ext cx="3298407" cy="492443"/>
            <a:chOff x="3800892" y="3781860"/>
            <a:chExt cx="3298407" cy="492443"/>
          </a:xfrm>
        </p:grpSpPr>
        <p:sp>
          <p:nvSpPr>
            <p:cNvPr id="168" name="テキスト ボックス 167">
              <a:extLst>
                <a:ext uri="{FF2B5EF4-FFF2-40B4-BE49-F238E27FC236}">
                  <a16:creationId xmlns:a16="http://schemas.microsoft.com/office/drawing/2014/main" id="{9CD91A33-74F9-A192-1C4F-1EDB9BF9BDC3}"/>
                </a:ext>
              </a:extLst>
            </p:cNvPr>
            <p:cNvSpPr txBox="1"/>
            <p:nvPr/>
          </p:nvSpPr>
          <p:spPr>
            <a:xfrm>
              <a:off x="4056426" y="3791753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69" name="テキスト ボックス 168">
              <a:extLst>
                <a:ext uri="{FF2B5EF4-FFF2-40B4-BE49-F238E27FC236}">
                  <a16:creationId xmlns:a16="http://schemas.microsoft.com/office/drawing/2014/main" id="{1206AB70-5CBE-C428-8183-654D32811F11}"/>
                </a:ext>
              </a:extLst>
            </p:cNvPr>
            <p:cNvSpPr txBox="1"/>
            <p:nvPr/>
          </p:nvSpPr>
          <p:spPr>
            <a:xfrm>
              <a:off x="4056426" y="3971299"/>
              <a:ext cx="304287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  <p:cxnSp>
          <p:nvCxnSpPr>
            <p:cNvPr id="170" name="直線コネクタ 169">
              <a:extLst>
                <a:ext uri="{FF2B5EF4-FFF2-40B4-BE49-F238E27FC236}">
                  <a16:creationId xmlns:a16="http://schemas.microsoft.com/office/drawing/2014/main" id="{53B28834-B873-B69B-4DCB-F25D13900E7E}"/>
                </a:ext>
              </a:extLst>
            </p:cNvPr>
            <p:cNvCxnSpPr/>
            <p:nvPr/>
          </p:nvCxnSpPr>
          <p:spPr>
            <a:xfrm>
              <a:off x="4127500" y="4192419"/>
              <a:ext cx="2895600" cy="0"/>
            </a:xfrm>
            <a:prstGeom prst="line">
              <a:avLst/>
            </a:prstGeom>
            <a:ln w="9525" cap="rnd" cmpd="sng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A2647C68-304D-987A-D056-74B2FABF5720}"/>
                </a:ext>
              </a:extLst>
            </p:cNvPr>
            <p:cNvSpPr txBox="1"/>
            <p:nvPr/>
          </p:nvSpPr>
          <p:spPr>
            <a:xfrm>
              <a:off x="3800892" y="3781860"/>
              <a:ext cx="29967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600" b="1" dirty="0">
                  <a:solidFill>
                    <a:srgbClr val="F0852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3</a:t>
              </a:r>
              <a:endParaRPr kumimoji="1" lang="ja-JP" altLang="en-US" sz="2600" b="1">
                <a:solidFill>
                  <a:srgbClr val="F0852C"/>
                </a:solidFill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</p:grpSp>
      <p:grpSp>
        <p:nvGrpSpPr>
          <p:cNvPr id="172" name="グループ化 171">
            <a:extLst>
              <a:ext uri="{FF2B5EF4-FFF2-40B4-BE49-F238E27FC236}">
                <a16:creationId xmlns:a16="http://schemas.microsoft.com/office/drawing/2014/main" id="{6CA051B4-30F6-8945-6880-C85524BED6C2}"/>
              </a:ext>
            </a:extLst>
          </p:cNvPr>
          <p:cNvGrpSpPr/>
          <p:nvPr/>
        </p:nvGrpSpPr>
        <p:grpSpPr>
          <a:xfrm>
            <a:off x="3895228" y="5150570"/>
            <a:ext cx="3298407" cy="492443"/>
            <a:chOff x="3800892" y="3781860"/>
            <a:chExt cx="3298407" cy="492443"/>
          </a:xfrm>
        </p:grpSpPr>
        <p:sp>
          <p:nvSpPr>
            <p:cNvPr id="173" name="テキスト ボックス 172">
              <a:extLst>
                <a:ext uri="{FF2B5EF4-FFF2-40B4-BE49-F238E27FC236}">
                  <a16:creationId xmlns:a16="http://schemas.microsoft.com/office/drawing/2014/main" id="{C678B7B5-9E46-FF0B-F49F-ADF52DE1A816}"/>
                </a:ext>
              </a:extLst>
            </p:cNvPr>
            <p:cNvSpPr txBox="1"/>
            <p:nvPr/>
          </p:nvSpPr>
          <p:spPr>
            <a:xfrm>
              <a:off x="4056426" y="3791753"/>
              <a:ext cx="1600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0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sp>
          <p:nvSpPr>
            <p:cNvPr id="174" name="テキスト ボックス 173">
              <a:extLst>
                <a:ext uri="{FF2B5EF4-FFF2-40B4-BE49-F238E27FC236}">
                  <a16:creationId xmlns:a16="http://schemas.microsoft.com/office/drawing/2014/main" id="{B388618A-B240-7C57-15D7-B558EC514C97}"/>
                </a:ext>
              </a:extLst>
            </p:cNvPr>
            <p:cNvSpPr txBox="1"/>
            <p:nvPr/>
          </p:nvSpPr>
          <p:spPr>
            <a:xfrm>
              <a:off x="4056426" y="3971299"/>
              <a:ext cx="304287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800" spc="-100">
                  <a:solidFill>
                    <a:schemeClr val="bg1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テキストが入ります。テキストが入ります。テキストが入ります。</a:t>
              </a:r>
            </a:p>
          </p:txBody>
        </p:sp>
        <p:cxnSp>
          <p:nvCxnSpPr>
            <p:cNvPr id="175" name="直線コネクタ 174">
              <a:extLst>
                <a:ext uri="{FF2B5EF4-FFF2-40B4-BE49-F238E27FC236}">
                  <a16:creationId xmlns:a16="http://schemas.microsoft.com/office/drawing/2014/main" id="{E9B58F5F-67D0-0C8C-2288-361134B11111}"/>
                </a:ext>
              </a:extLst>
            </p:cNvPr>
            <p:cNvCxnSpPr/>
            <p:nvPr/>
          </p:nvCxnSpPr>
          <p:spPr>
            <a:xfrm>
              <a:off x="4127500" y="4192419"/>
              <a:ext cx="2895600" cy="0"/>
            </a:xfrm>
            <a:prstGeom prst="line">
              <a:avLst/>
            </a:prstGeom>
            <a:ln w="9525" cap="rnd" cmpd="sng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テキスト ボックス 175">
              <a:extLst>
                <a:ext uri="{FF2B5EF4-FFF2-40B4-BE49-F238E27FC236}">
                  <a16:creationId xmlns:a16="http://schemas.microsoft.com/office/drawing/2014/main" id="{171C01A4-6A65-5733-CD19-AD737C19A739}"/>
                </a:ext>
              </a:extLst>
            </p:cNvPr>
            <p:cNvSpPr txBox="1"/>
            <p:nvPr/>
          </p:nvSpPr>
          <p:spPr>
            <a:xfrm>
              <a:off x="3800892" y="3781860"/>
              <a:ext cx="29967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600" b="1" dirty="0">
                  <a:solidFill>
                    <a:srgbClr val="F0852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endParaRPr kumimoji="1" lang="ja-JP" altLang="en-US" sz="2600" b="1">
                <a:solidFill>
                  <a:srgbClr val="F0852C"/>
                </a:solidFill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</p:grp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C1BADC8A-E781-639D-487E-A44680365B9B}"/>
              </a:ext>
            </a:extLst>
          </p:cNvPr>
          <p:cNvSpPr/>
          <p:nvPr/>
        </p:nvSpPr>
        <p:spPr>
          <a:xfrm>
            <a:off x="4219014" y="5823886"/>
            <a:ext cx="1400820" cy="98896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img</a:t>
            </a:r>
            <a:endParaRPr kumimoji="1" lang="ja-JP" altLang="en-US"/>
          </a:p>
        </p:txBody>
      </p:sp>
      <p:sp>
        <p:nvSpPr>
          <p:cNvPr id="178" name="正方形/長方形 177">
            <a:extLst>
              <a:ext uri="{FF2B5EF4-FFF2-40B4-BE49-F238E27FC236}">
                <a16:creationId xmlns:a16="http://schemas.microsoft.com/office/drawing/2014/main" id="{C2A1E48F-F5B9-5063-0B2C-3EA1F8F31F3D}"/>
              </a:ext>
            </a:extLst>
          </p:cNvPr>
          <p:cNvSpPr/>
          <p:nvPr/>
        </p:nvSpPr>
        <p:spPr>
          <a:xfrm>
            <a:off x="5716610" y="5823886"/>
            <a:ext cx="1400820" cy="98896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img</a:t>
            </a:r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</TotalTime>
  <Words>410</Words>
  <Application>Microsoft Macintosh PowerPoint</Application>
  <PresentationFormat>ユーザー設定</PresentationFormat>
  <Paragraphs>62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Yu Gothic</vt:lpstr>
      <vt:lpstr>Yu Gothic Medium</vt:lpstr>
      <vt:lpstr>Yu Mincho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pamphlet_011_ura_A4</dc:title>
  <cp:lastModifiedBy>春樹 富永</cp:lastModifiedBy>
  <cp:revision>7</cp:revision>
  <dcterms:created xsi:type="dcterms:W3CDTF">2024-12-19T09:23:48Z</dcterms:created>
  <dcterms:modified xsi:type="dcterms:W3CDTF">2024-12-20T03:34:08Z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2024-12-19T00:00:00Z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2024-12-19T00:00:00Z</vt:filetime>
  </property>
  <property fmtid="{D5CDD505-2E9C-101B-9397-08002B2CF9AE}" pid="5" name="Producer">
    <vt:lpwstr>Adobe PDF library 17.00</vt:lpwstr>
  </property>
</Properties>
</file>