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6F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>
      <p:cViewPr>
        <p:scale>
          <a:sx n="90" d="100"/>
          <a:sy n="90" d="100"/>
        </p:scale>
        <p:origin x="2392" y="67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81DA856F-F9FB-98D7-A547-744DEC41FB66}"/>
              </a:ext>
            </a:extLst>
          </p:cNvPr>
          <p:cNvSpPr/>
          <p:nvPr/>
        </p:nvSpPr>
        <p:spPr>
          <a:xfrm>
            <a:off x="0" y="0"/>
            <a:ext cx="10693400" cy="7562850"/>
          </a:xfrm>
          <a:prstGeom prst="rect">
            <a:avLst/>
          </a:prstGeom>
          <a:solidFill>
            <a:srgbClr val="F6F6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8A1B5252-6D37-C62F-9822-7036C8D04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702388" cy="756285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7590706" y="2996902"/>
            <a:ext cx="2602865" cy="6662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2450"/>
              </a:lnSpc>
              <a:spcBef>
                <a:spcPts val="95"/>
              </a:spcBef>
            </a:pPr>
            <a:r>
              <a:rPr lang="ja-JP" altLang="en-US" sz="2050">
                <a:solidFill>
                  <a:srgbClr val="231F20"/>
                </a:solidFill>
                <a:latin typeface="Arial"/>
                <a:cs typeface="Arial"/>
              </a:rPr>
              <a:t>会社名が入ります</a:t>
            </a:r>
            <a:endParaRPr lang="en-US" altLang="ja-JP" sz="2050" dirty="0">
              <a:solidFill>
                <a:srgbClr val="231F20"/>
              </a:solidFill>
              <a:latin typeface="Arial"/>
              <a:cs typeface="Arial"/>
            </a:endParaRPr>
          </a:p>
          <a:p>
            <a:pPr algn="ctr">
              <a:lnSpc>
                <a:spcPts val="2450"/>
              </a:lnSpc>
              <a:spcBef>
                <a:spcPts val="95"/>
              </a:spcBef>
            </a:pPr>
            <a:r>
              <a:rPr lang="ja-JP" altLang="en-US" sz="2550">
                <a:solidFill>
                  <a:srgbClr val="231F20"/>
                </a:solidFill>
                <a:latin typeface="Arial"/>
                <a:cs typeface="Arial"/>
              </a:rPr>
              <a:t>会社名が入ります</a:t>
            </a:r>
            <a:endParaRPr sz="255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4744" y="6431597"/>
            <a:ext cx="2114511" cy="32026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274286" y="6485788"/>
            <a:ext cx="123571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https://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02255" y="1505981"/>
            <a:ext cx="58039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100" spc="-3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Gothic Medium"/>
              </a:rPr>
              <a:t>会社概要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05089" y="5010774"/>
            <a:ext cx="7747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spc="-25">
                <a:solidFill>
                  <a:srgbClr val="231F20"/>
                </a:solidFill>
                <a:latin typeface="YuGothic Medium"/>
                <a:cs typeface="YuGothic Medium"/>
              </a:rPr>
              <a:t>テキスト</a:t>
            </a:r>
            <a:endParaRPr sz="1100" dirty="0">
              <a:latin typeface="YuGothic Medium"/>
              <a:cs typeface="YuGothic Medium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905089" y="4237210"/>
            <a:ext cx="774700" cy="774700"/>
          </a:xfrm>
          <a:custGeom>
            <a:avLst/>
            <a:gdLst/>
            <a:ahLst/>
            <a:cxnLst/>
            <a:rect l="l" t="t" r="r" b="b"/>
            <a:pathLst>
              <a:path w="774700" h="774700">
                <a:moveTo>
                  <a:pt x="729564" y="0"/>
                </a:moveTo>
                <a:lnTo>
                  <a:pt x="44869" y="0"/>
                </a:lnTo>
                <a:lnTo>
                  <a:pt x="27399" y="3526"/>
                </a:lnTo>
                <a:lnTo>
                  <a:pt x="13138" y="13142"/>
                </a:lnTo>
                <a:lnTo>
                  <a:pt x="3524" y="27405"/>
                </a:lnTo>
                <a:lnTo>
                  <a:pt x="0" y="44869"/>
                </a:lnTo>
                <a:lnTo>
                  <a:pt x="0" y="729564"/>
                </a:lnTo>
                <a:lnTo>
                  <a:pt x="3524" y="747028"/>
                </a:lnTo>
                <a:lnTo>
                  <a:pt x="13138" y="761290"/>
                </a:lnTo>
                <a:lnTo>
                  <a:pt x="27399" y="770906"/>
                </a:lnTo>
                <a:lnTo>
                  <a:pt x="44869" y="774433"/>
                </a:lnTo>
                <a:lnTo>
                  <a:pt x="729564" y="774433"/>
                </a:lnTo>
                <a:lnTo>
                  <a:pt x="747028" y="770906"/>
                </a:lnTo>
                <a:lnTo>
                  <a:pt x="761290" y="761290"/>
                </a:lnTo>
                <a:lnTo>
                  <a:pt x="770906" y="747028"/>
                </a:lnTo>
                <a:lnTo>
                  <a:pt x="774433" y="729564"/>
                </a:lnTo>
                <a:lnTo>
                  <a:pt x="774433" y="44869"/>
                </a:lnTo>
                <a:lnTo>
                  <a:pt x="770906" y="27405"/>
                </a:lnTo>
                <a:lnTo>
                  <a:pt x="761290" y="13142"/>
                </a:lnTo>
                <a:lnTo>
                  <a:pt x="747028" y="3526"/>
                </a:lnTo>
                <a:lnTo>
                  <a:pt x="72956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852164" y="2953753"/>
            <a:ext cx="1336040" cy="1008380"/>
          </a:xfrm>
          <a:prstGeom prst="rect">
            <a:avLst/>
          </a:prstGeom>
          <a:solidFill>
            <a:srgbClr val="D1D3D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75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23495" algn="ctr">
              <a:lnSpc>
                <a:spcPct val="100000"/>
              </a:lnSpc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img</a:t>
            </a:r>
            <a:endParaRPr sz="1000" dirty="0">
              <a:latin typeface="YuGothic Medium"/>
              <a:cs typeface="YuGothic Mediu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89405" y="4521443"/>
            <a:ext cx="2044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QR</a:t>
            </a:r>
            <a:endParaRPr sz="1000" dirty="0">
              <a:latin typeface="YuGothic Medium"/>
              <a:cs typeface="YuGothic Mediu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52164" y="5010746"/>
            <a:ext cx="774699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spc="-25">
                <a:solidFill>
                  <a:srgbClr val="231F20"/>
                </a:solidFill>
                <a:latin typeface="YuGothic Medium"/>
                <a:cs typeface="YuGothic Medium"/>
              </a:rPr>
              <a:t>テキスト</a:t>
            </a:r>
            <a:endParaRPr lang="ja-JP" altLang="en-US" sz="1100" dirty="0">
              <a:latin typeface="YuGothic Medium"/>
              <a:cs typeface="YuGothic Medium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852173" y="4237210"/>
            <a:ext cx="774700" cy="774700"/>
          </a:xfrm>
          <a:custGeom>
            <a:avLst/>
            <a:gdLst/>
            <a:ahLst/>
            <a:cxnLst/>
            <a:rect l="l" t="t" r="r" b="b"/>
            <a:pathLst>
              <a:path w="774700" h="774700">
                <a:moveTo>
                  <a:pt x="729564" y="0"/>
                </a:moveTo>
                <a:lnTo>
                  <a:pt x="44869" y="0"/>
                </a:lnTo>
                <a:lnTo>
                  <a:pt x="27399" y="3526"/>
                </a:lnTo>
                <a:lnTo>
                  <a:pt x="13138" y="13142"/>
                </a:lnTo>
                <a:lnTo>
                  <a:pt x="3524" y="27405"/>
                </a:lnTo>
                <a:lnTo>
                  <a:pt x="0" y="44869"/>
                </a:lnTo>
                <a:lnTo>
                  <a:pt x="0" y="729564"/>
                </a:lnTo>
                <a:lnTo>
                  <a:pt x="3524" y="747028"/>
                </a:lnTo>
                <a:lnTo>
                  <a:pt x="13138" y="761290"/>
                </a:lnTo>
                <a:lnTo>
                  <a:pt x="27399" y="770906"/>
                </a:lnTo>
                <a:lnTo>
                  <a:pt x="44869" y="774433"/>
                </a:lnTo>
                <a:lnTo>
                  <a:pt x="729564" y="774433"/>
                </a:lnTo>
                <a:lnTo>
                  <a:pt x="747028" y="770906"/>
                </a:lnTo>
                <a:lnTo>
                  <a:pt x="761290" y="761290"/>
                </a:lnTo>
                <a:lnTo>
                  <a:pt x="770906" y="747028"/>
                </a:lnTo>
                <a:lnTo>
                  <a:pt x="774433" y="729564"/>
                </a:lnTo>
                <a:lnTo>
                  <a:pt x="774433" y="44869"/>
                </a:lnTo>
                <a:lnTo>
                  <a:pt x="770906" y="27405"/>
                </a:lnTo>
                <a:lnTo>
                  <a:pt x="761290" y="13142"/>
                </a:lnTo>
                <a:lnTo>
                  <a:pt x="747028" y="3526"/>
                </a:lnTo>
                <a:lnTo>
                  <a:pt x="72956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136504" y="4521430"/>
            <a:ext cx="2044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QR</a:t>
            </a:r>
            <a:endParaRPr sz="1000" dirty="0">
              <a:latin typeface="YuGothic Medium"/>
              <a:cs typeface="YuGothic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958005" y="5010746"/>
            <a:ext cx="7747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spc="-25">
                <a:solidFill>
                  <a:srgbClr val="231F20"/>
                </a:solidFill>
                <a:latin typeface="YuGothic Medium"/>
                <a:cs typeface="YuGothic Medium"/>
              </a:rPr>
              <a:t>テキスト</a:t>
            </a:r>
            <a:endParaRPr lang="ja-JP" altLang="en-US" sz="1100" dirty="0">
              <a:latin typeface="YuGothic Medium"/>
              <a:cs typeface="YuGothic Medium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958008" y="4237210"/>
            <a:ext cx="774700" cy="774700"/>
          </a:xfrm>
          <a:custGeom>
            <a:avLst/>
            <a:gdLst/>
            <a:ahLst/>
            <a:cxnLst/>
            <a:rect l="l" t="t" r="r" b="b"/>
            <a:pathLst>
              <a:path w="774700" h="774700">
                <a:moveTo>
                  <a:pt x="729564" y="0"/>
                </a:moveTo>
                <a:lnTo>
                  <a:pt x="44869" y="0"/>
                </a:lnTo>
                <a:lnTo>
                  <a:pt x="27399" y="3526"/>
                </a:lnTo>
                <a:lnTo>
                  <a:pt x="13138" y="13142"/>
                </a:lnTo>
                <a:lnTo>
                  <a:pt x="3524" y="27405"/>
                </a:lnTo>
                <a:lnTo>
                  <a:pt x="0" y="44869"/>
                </a:lnTo>
                <a:lnTo>
                  <a:pt x="0" y="729564"/>
                </a:lnTo>
                <a:lnTo>
                  <a:pt x="3524" y="747028"/>
                </a:lnTo>
                <a:lnTo>
                  <a:pt x="13138" y="761290"/>
                </a:lnTo>
                <a:lnTo>
                  <a:pt x="27399" y="770906"/>
                </a:lnTo>
                <a:lnTo>
                  <a:pt x="44869" y="774433"/>
                </a:lnTo>
                <a:lnTo>
                  <a:pt x="729564" y="774433"/>
                </a:lnTo>
                <a:lnTo>
                  <a:pt x="747028" y="770906"/>
                </a:lnTo>
                <a:lnTo>
                  <a:pt x="761290" y="761290"/>
                </a:lnTo>
                <a:lnTo>
                  <a:pt x="770906" y="747028"/>
                </a:lnTo>
                <a:lnTo>
                  <a:pt x="774433" y="729564"/>
                </a:lnTo>
                <a:lnTo>
                  <a:pt x="774433" y="44869"/>
                </a:lnTo>
                <a:lnTo>
                  <a:pt x="770906" y="27405"/>
                </a:lnTo>
                <a:lnTo>
                  <a:pt x="761290" y="13142"/>
                </a:lnTo>
                <a:lnTo>
                  <a:pt x="747028" y="3526"/>
                </a:lnTo>
                <a:lnTo>
                  <a:pt x="72956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242340" y="4521430"/>
            <a:ext cx="2044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QR</a:t>
            </a:r>
            <a:endParaRPr sz="1000">
              <a:latin typeface="YuGothic Medium"/>
              <a:cs typeface="YuGothic Medium"/>
            </a:endParaRPr>
          </a:p>
        </p:txBody>
      </p:sp>
      <p:sp>
        <p:nvSpPr>
          <p:cNvPr id="32" name="角丸四角形 31">
            <a:extLst>
              <a:ext uri="{FF2B5EF4-FFF2-40B4-BE49-F238E27FC236}">
                <a16:creationId xmlns:a16="http://schemas.microsoft.com/office/drawing/2014/main" id="{C0633E13-F7DD-801E-290F-B62E8F291B7B}"/>
              </a:ext>
            </a:extLst>
          </p:cNvPr>
          <p:cNvSpPr/>
          <p:nvPr/>
        </p:nvSpPr>
        <p:spPr>
          <a:xfrm>
            <a:off x="186606" y="1014374"/>
            <a:ext cx="3102694" cy="6196045"/>
          </a:xfrm>
          <a:prstGeom prst="roundRect">
            <a:avLst>
              <a:gd name="adj" fmla="val 5475"/>
            </a:avLst>
          </a:prstGeom>
          <a:solidFill>
            <a:srgbClr val="FFFFFF">
              <a:alpha val="8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object 6"/>
          <p:cNvSpPr txBox="1"/>
          <p:nvPr/>
        </p:nvSpPr>
        <p:spPr>
          <a:xfrm>
            <a:off x="346049" y="1139375"/>
            <a:ext cx="2787650" cy="99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100"/>
              </a:spcBef>
            </a:pP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94052" y="2488038"/>
            <a:ext cx="1336040" cy="506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5400"/>
              </a:lnSpc>
              <a:spcBef>
                <a:spcPts val="100"/>
              </a:spcBef>
            </a:pP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</a:t>
            </a:r>
            <a:endParaRPr lang="ja-JP" altLang="en-US"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6049" y="3651358"/>
            <a:ext cx="1376045" cy="4987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5400"/>
              </a:lnSpc>
              <a:spcBef>
                <a:spcPts val="100"/>
              </a:spcBef>
            </a:pP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8749" y="2298268"/>
            <a:ext cx="1336040" cy="1008380"/>
          </a:xfrm>
          <a:prstGeom prst="rect">
            <a:avLst/>
          </a:prstGeom>
          <a:solidFill>
            <a:srgbClr val="D1D3D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75"/>
              </a:spcBef>
            </a:pPr>
            <a:endParaRPr sz="1000">
              <a:latin typeface="Times New Roman"/>
              <a:cs typeface="Times New Roman"/>
            </a:endParaRPr>
          </a:p>
          <a:p>
            <a:pPr marL="23495" algn="ctr">
              <a:lnSpc>
                <a:spcPct val="100000"/>
              </a:lnSpc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img</a:t>
            </a:r>
            <a:endParaRPr sz="1000">
              <a:latin typeface="YuGothic Medium"/>
              <a:cs typeface="YuGothic Medium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8749" y="4574222"/>
            <a:ext cx="2774950" cy="1350010"/>
          </a:xfrm>
          <a:prstGeom prst="rect">
            <a:avLst/>
          </a:prstGeom>
          <a:solidFill>
            <a:srgbClr val="D1D3D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60"/>
              </a:spcBef>
            </a:pPr>
            <a:endParaRPr sz="1000">
              <a:latin typeface="Times New Roman"/>
              <a:cs typeface="Times New Roman"/>
            </a:endParaRPr>
          </a:p>
          <a:p>
            <a:pPr marL="3810" algn="ctr">
              <a:lnSpc>
                <a:spcPct val="100000"/>
              </a:lnSpc>
              <a:spcBef>
                <a:spcPts val="5"/>
              </a:spcBef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img</a:t>
            </a:r>
            <a:endParaRPr sz="1000">
              <a:latin typeface="YuGothic Medium"/>
              <a:cs typeface="YuGothic 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806714" y="3409848"/>
            <a:ext cx="1336040" cy="1008380"/>
          </a:xfrm>
          <a:prstGeom prst="rect">
            <a:avLst/>
          </a:prstGeom>
          <a:solidFill>
            <a:srgbClr val="D1D3D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75"/>
              </a:spcBef>
            </a:pPr>
            <a:endParaRPr sz="1000">
              <a:latin typeface="Times New Roman"/>
              <a:cs typeface="Times New Roman"/>
            </a:endParaRPr>
          </a:p>
          <a:p>
            <a:pPr marL="23495" algn="ctr">
              <a:lnSpc>
                <a:spcPct val="100000"/>
              </a:lnSpc>
            </a:pPr>
            <a:r>
              <a:rPr sz="1000" spc="-25" dirty="0">
                <a:solidFill>
                  <a:srgbClr val="231F20"/>
                </a:solidFill>
                <a:latin typeface="YuGothic Medium"/>
                <a:cs typeface="YuGothic Medium"/>
              </a:rPr>
              <a:t>img</a:t>
            </a:r>
            <a:endParaRPr sz="1000">
              <a:latin typeface="YuGothic Medium"/>
              <a:cs typeface="YuGothic Medium"/>
            </a:endParaRPr>
          </a:p>
        </p:txBody>
      </p:sp>
      <p:sp>
        <p:nvSpPr>
          <p:cNvPr id="33" name="object 9">
            <a:extLst>
              <a:ext uri="{FF2B5EF4-FFF2-40B4-BE49-F238E27FC236}">
                <a16:creationId xmlns:a16="http://schemas.microsoft.com/office/drawing/2014/main" id="{E184DAD0-420C-272D-B2C2-4DD25D68C3CE}"/>
              </a:ext>
            </a:extLst>
          </p:cNvPr>
          <p:cNvSpPr txBox="1"/>
          <p:nvPr/>
        </p:nvSpPr>
        <p:spPr>
          <a:xfrm>
            <a:off x="358749" y="6326396"/>
            <a:ext cx="2774950" cy="664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5400"/>
              </a:lnSpc>
              <a:spcBef>
                <a:spcPts val="710"/>
              </a:spcBef>
            </a:pP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20806EC1-2FA3-08DF-AC78-FEA4EA7980FA}"/>
              </a:ext>
            </a:extLst>
          </p:cNvPr>
          <p:cNvSpPr txBox="1"/>
          <p:nvPr/>
        </p:nvSpPr>
        <p:spPr>
          <a:xfrm>
            <a:off x="374740" y="6049397"/>
            <a:ext cx="2775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35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テキストが入ります</a:t>
            </a:r>
            <a:endParaRPr kumimoji="1" lang="ja-JP" altLang="en-US" sz="1200"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C36E3E1-8F87-BEFB-3443-2035FA720132}"/>
              </a:ext>
            </a:extLst>
          </p:cNvPr>
          <p:cNvSpPr txBox="1"/>
          <p:nvPr/>
        </p:nvSpPr>
        <p:spPr>
          <a:xfrm>
            <a:off x="-9083" y="490126"/>
            <a:ext cx="349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>
                <a:effectLst/>
                <a:latin typeface="Helvetica" pitchFamily="2" charset="0"/>
              </a:rPr>
              <a:t>テキストが入ります</a:t>
            </a:r>
            <a:endParaRPr lang="en-US" altLang="ja-JP" sz="1200" dirty="0">
              <a:effectLst/>
              <a:latin typeface="Helvetica" pitchFamily="2" charset="0"/>
            </a:endParaRPr>
          </a:p>
          <a:p>
            <a:pPr algn="ctr"/>
            <a:r>
              <a:rPr lang="ja-JP" altLang="en-US" sz="1200">
                <a:effectLst/>
                <a:latin typeface="Helvetica" pitchFamily="2" charset="0"/>
              </a:rPr>
              <a:t>テキストが入ります</a:t>
            </a:r>
          </a:p>
        </p:txBody>
      </p: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D1D739BF-C079-808F-E389-4C07F52AFE87}"/>
              </a:ext>
            </a:extLst>
          </p:cNvPr>
          <p:cNvCxnSpPr/>
          <p:nvPr/>
        </p:nvCxnSpPr>
        <p:spPr>
          <a:xfrm>
            <a:off x="3852164" y="1781445"/>
            <a:ext cx="28805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4A22112C-1BE4-E5C8-BC7E-F3FE56F661B7}"/>
              </a:ext>
            </a:extLst>
          </p:cNvPr>
          <p:cNvSpPr txBox="1"/>
          <p:nvPr/>
        </p:nvSpPr>
        <p:spPr>
          <a:xfrm>
            <a:off x="3852164" y="1880297"/>
            <a:ext cx="2880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設立：○○○○○○○○○○○○○○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事業内容：○○○○○○○○○○○○○○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拠点：○○○○○○○○○○○○○○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お問い合わせ：</a:t>
            </a:r>
            <a:r>
              <a:rPr kumimoji="1" lang="en-US" altLang="ja-JP" sz="900" dirty="0">
                <a:latin typeface="Yu Gothic" panose="020B0400000000000000" pitchFamily="34" charset="-128"/>
                <a:ea typeface="Yu Gothic" panose="020B0400000000000000" pitchFamily="34" charset="-128"/>
              </a:rPr>
              <a:t>000-0000-0000</a:t>
            </a:r>
            <a:endParaRPr kumimoji="1" lang="ja-JP" altLang="en-US" sz="90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E71B0C7-414A-47D2-B867-4542CF3215BF}"/>
              </a:ext>
            </a:extLst>
          </p:cNvPr>
          <p:cNvCxnSpPr>
            <a:cxnSpLocks/>
          </p:cNvCxnSpPr>
          <p:nvPr/>
        </p:nvCxnSpPr>
        <p:spPr>
          <a:xfrm>
            <a:off x="5291640" y="3171825"/>
            <a:ext cx="14410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ject 10">
            <a:extLst>
              <a:ext uri="{FF2B5EF4-FFF2-40B4-BE49-F238E27FC236}">
                <a16:creationId xmlns:a16="http://schemas.microsoft.com/office/drawing/2014/main" id="{7E567DE6-C347-26EC-E129-9DB11A87ADFA}"/>
              </a:ext>
            </a:extLst>
          </p:cNvPr>
          <p:cNvSpPr txBox="1"/>
          <p:nvPr/>
        </p:nvSpPr>
        <p:spPr>
          <a:xfrm>
            <a:off x="5291640" y="2888870"/>
            <a:ext cx="58039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spc="-3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Gothic Medium"/>
              </a:rPr>
              <a:t>アクセス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285004E3-1325-3757-CB19-6CC21FEF2C99}"/>
              </a:ext>
            </a:extLst>
          </p:cNvPr>
          <p:cNvSpPr txBox="1"/>
          <p:nvPr/>
        </p:nvSpPr>
        <p:spPr>
          <a:xfrm>
            <a:off x="5188204" y="3230229"/>
            <a:ext cx="171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○○○○○駅から徒歩○○分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○○○○○駅から徒歩○○分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○○○○○○○○○○○○○</a:t>
            </a:r>
          </a:p>
          <a:p>
            <a:r>
              <a:rPr kumimoji="1" lang="ja-JP" altLang="en-US" sz="900"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○○○○○○○○○○○○○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B16D87B7-3D62-6377-1150-9D7D53B5EAC1}"/>
              </a:ext>
            </a:extLst>
          </p:cNvPr>
          <p:cNvSpPr txBox="1"/>
          <p:nvPr/>
        </p:nvSpPr>
        <p:spPr>
          <a:xfrm>
            <a:off x="7435555" y="4154540"/>
            <a:ext cx="2899096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80"/>
              </a:lnSpc>
            </a:pPr>
            <a:r>
              <a:rPr lang="ja-JP" altLang="en-US" sz="1400">
                <a:effectLst/>
                <a:latin typeface="Helvetica" pitchFamily="2" charset="0"/>
              </a:rPr>
              <a:t>テキストが入ります</a:t>
            </a:r>
            <a:endParaRPr lang="en-US" altLang="ja-JP" sz="1400" dirty="0">
              <a:effectLst/>
              <a:latin typeface="Helvetica" pitchFamily="2" charset="0"/>
            </a:endParaRPr>
          </a:p>
          <a:p>
            <a:pPr algn="ctr">
              <a:lnSpc>
                <a:spcPts val="1880"/>
              </a:lnSpc>
            </a:pPr>
            <a:r>
              <a:rPr lang="ja-JP" altLang="en-US" sz="1400">
                <a:effectLst/>
                <a:latin typeface="Helvetica" pitchFamily="2" charset="0"/>
              </a:rPr>
              <a:t>テキストが入ります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251</Words>
  <Application>Microsoft Macintosh PowerPoint</Application>
  <PresentationFormat>ユーザー設定</PresentationFormat>
  <Paragraphs>41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YuGothic Medium</vt:lpstr>
      <vt:lpstr>Yu Gothic</vt:lpstr>
      <vt:lpstr>Yu Mincho</vt:lpstr>
      <vt:lpstr>Arial</vt:lpstr>
      <vt:lpstr>Calibri</vt:lpstr>
      <vt:lpstr>Helvetica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pamphlet_011_omote_A4</dc:title>
  <cp:lastModifiedBy>春樹 富永</cp:lastModifiedBy>
  <cp:revision>5</cp:revision>
  <dcterms:created xsi:type="dcterms:W3CDTF">2024-12-19T08:50:10Z</dcterms:created>
  <dcterms:modified xsi:type="dcterms:W3CDTF">2024-12-19T09:20:05Z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2024-12-19T00:00:00Z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2024-12-19T00:00:00Z</vt:filetime>
  </property>
  <property fmtid="{D5CDD505-2E9C-101B-9397-08002B2CF9AE}" pid="5" name="Producer">
    <vt:lpwstr>Adobe PDF library 17.00</vt:lpwstr>
  </property>
</Properties>
</file>