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64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53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02"/>
  </p:normalViewPr>
  <p:slideViewPr>
    <p:cSldViewPr>
      <p:cViewPr>
        <p:scale>
          <a:sx n="125" d="100"/>
          <a:sy n="125" d="100"/>
        </p:scale>
        <p:origin x="1536" y="704"/>
      </p:cViewPr>
      <p:guideLst>
        <p:guide orient="horz" pos="4764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BE6401-46B3-6147-A95F-4BB95D147424}" type="datetimeFigureOut">
              <a:rPr kumimoji="1" lang="ja-JP" altLang="en-US" smtClean="0"/>
              <a:t>2024/12/18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91F27-3D9F-B74A-A293-3637B2EEF65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013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91F27-3D9F-B74A-A293-3637B2EEF65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75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図 44">
            <a:extLst>
              <a:ext uri="{FF2B5EF4-FFF2-40B4-BE49-F238E27FC236}">
                <a16:creationId xmlns:a16="http://schemas.microsoft.com/office/drawing/2014/main" id="{CBF364A0-1EDF-87CA-B389-75EEA50E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016"/>
            <a:ext cx="10693400" cy="7600882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88DA4BB7-4F30-C990-F190-8F1B2FD682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8" y="-47501"/>
            <a:ext cx="10693400" cy="7581866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7488026" y="3568365"/>
            <a:ext cx="2827415" cy="617477"/>
          </a:xfrm>
          <a:prstGeom prst="rect">
            <a:avLst/>
          </a:prstGeom>
        </p:spPr>
        <p:txBody>
          <a:bodyPr vert="horz" wrap="square" lIns="0" tIns="2457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935"/>
              </a:spcBef>
            </a:pPr>
            <a:r>
              <a:rPr lang="en-US" sz="2400" spc="-25" dirty="0">
                <a:solidFill>
                  <a:srgbClr val="33507C"/>
                </a:solidFill>
                <a:latin typeface="Times New Roman"/>
                <a:cs typeface="Times New Roman"/>
              </a:rPr>
              <a:t>COMPANY NAME</a:t>
            </a:r>
            <a:endParaRPr lang="en-US" sz="1100" dirty="0">
              <a:latin typeface="YuMincho Medium"/>
              <a:cs typeface="YuMinch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39048" y="2723375"/>
            <a:ext cx="906144" cy="906144"/>
          </a:xfrm>
          <a:custGeom>
            <a:avLst/>
            <a:gdLst/>
            <a:ahLst/>
            <a:cxnLst/>
            <a:rect l="l" t="t" r="r" b="b"/>
            <a:pathLst>
              <a:path w="906145" h="906145">
                <a:moveTo>
                  <a:pt x="223888" y="320141"/>
                </a:moveTo>
                <a:lnTo>
                  <a:pt x="0" y="96253"/>
                </a:lnTo>
                <a:lnTo>
                  <a:pt x="0" y="809434"/>
                </a:lnTo>
                <a:lnTo>
                  <a:pt x="223888" y="585546"/>
                </a:lnTo>
                <a:lnTo>
                  <a:pt x="223888" y="320141"/>
                </a:lnTo>
                <a:close/>
              </a:path>
              <a:path w="906145" h="906145">
                <a:moveTo>
                  <a:pt x="809536" y="905789"/>
                </a:moveTo>
                <a:lnTo>
                  <a:pt x="585698" y="681951"/>
                </a:lnTo>
                <a:lnTo>
                  <a:pt x="320192" y="681951"/>
                </a:lnTo>
                <a:lnTo>
                  <a:pt x="96354" y="905789"/>
                </a:lnTo>
                <a:lnTo>
                  <a:pt x="809536" y="905789"/>
                </a:lnTo>
                <a:close/>
              </a:path>
              <a:path w="906145" h="906145">
                <a:moveTo>
                  <a:pt x="809536" y="0"/>
                </a:moveTo>
                <a:lnTo>
                  <a:pt x="96354" y="0"/>
                </a:lnTo>
                <a:lnTo>
                  <a:pt x="320192" y="223837"/>
                </a:lnTo>
                <a:lnTo>
                  <a:pt x="585698" y="223837"/>
                </a:lnTo>
                <a:lnTo>
                  <a:pt x="809536" y="0"/>
                </a:lnTo>
                <a:close/>
              </a:path>
              <a:path w="906145" h="906145">
                <a:moveTo>
                  <a:pt x="905891" y="96253"/>
                </a:moveTo>
                <a:lnTo>
                  <a:pt x="682002" y="320141"/>
                </a:lnTo>
                <a:lnTo>
                  <a:pt x="682002" y="585546"/>
                </a:lnTo>
                <a:lnTo>
                  <a:pt x="905891" y="809434"/>
                </a:lnTo>
                <a:lnTo>
                  <a:pt x="905891" y="96253"/>
                </a:lnTo>
                <a:close/>
              </a:path>
            </a:pathLst>
          </a:custGeom>
          <a:solidFill>
            <a:srgbClr val="335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71546" y="3055810"/>
            <a:ext cx="241300" cy="241300"/>
          </a:xfrm>
          <a:custGeom>
            <a:avLst/>
            <a:gdLst/>
            <a:ahLst/>
            <a:cxnLst/>
            <a:rect l="l" t="t" r="r" b="b"/>
            <a:pathLst>
              <a:path w="241300" h="241300">
                <a:moveTo>
                  <a:pt x="240919" y="0"/>
                </a:moveTo>
                <a:lnTo>
                  <a:pt x="0" y="0"/>
                </a:lnTo>
                <a:lnTo>
                  <a:pt x="0" y="240918"/>
                </a:lnTo>
                <a:lnTo>
                  <a:pt x="240919" y="240918"/>
                </a:lnTo>
                <a:lnTo>
                  <a:pt x="240919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873128" y="728043"/>
            <a:ext cx="83883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85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会社概要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55380" y="4212723"/>
            <a:ext cx="1957570" cy="926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会</a:t>
            </a:r>
            <a:r>
              <a:rPr sz="800" spc="2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 </a:t>
            </a: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社</a:t>
            </a:r>
            <a:r>
              <a:rPr sz="800" spc="19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 </a:t>
            </a:r>
            <a:r>
              <a:rPr sz="80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名</a:t>
            </a: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</a:t>
            </a: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○○○○○○○○○○○○</a:t>
            </a:r>
            <a:endParaRPr lang="en-US" sz="800" spc="-10" dirty="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sz="80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所</a:t>
            </a:r>
            <a:r>
              <a:rPr sz="800" spc="5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</a:t>
            </a: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在</a:t>
            </a:r>
            <a:r>
              <a:rPr sz="800" spc="5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</a:t>
            </a:r>
            <a:r>
              <a:rPr sz="80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地</a:t>
            </a: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</a:t>
            </a: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○○○○○○○○○○○○</a:t>
            </a:r>
            <a:endParaRPr lang="en-US" sz="800" spc="-50" dirty="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 marR="5080">
              <a:lnSpc>
                <a:spcPct val="145800"/>
              </a:lnSpc>
              <a:spcBef>
                <a:spcPts val="100"/>
              </a:spcBef>
              <a:tabLst>
                <a:tab pos="426084" algn="l"/>
              </a:tabLst>
            </a:pPr>
            <a:r>
              <a:rPr sz="800" spc="-5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設</a:t>
            </a:r>
            <a:r>
              <a:rPr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	</a:t>
            </a:r>
            <a:r>
              <a:rPr sz="80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立</a:t>
            </a:r>
            <a:r>
              <a:rPr sz="800" spc="-1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</a:t>
            </a: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○○○○○○○○○○○○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sz="800" spc="9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連  絡  </a:t>
            </a:r>
            <a:r>
              <a:rPr sz="800" spc="90" dirty="0" err="1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先</a:t>
            </a:r>
            <a:r>
              <a:rPr sz="800" spc="9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：</a:t>
            </a: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○○○○○○○○○○○○</a:t>
            </a:r>
            <a:endParaRPr lang="en-US" sz="800" spc="-20" dirty="0">
              <a:solidFill>
                <a:srgbClr val="231F20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12700">
              <a:spcBef>
                <a:spcPts val="440"/>
              </a:spcBef>
            </a:pPr>
            <a:r>
              <a:rPr lang="en" altLang="ja-JP" sz="800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Web</a:t>
            </a:r>
            <a:r>
              <a:rPr lang="ja-JP" altLang="en-US" sz="800" spc="-3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サイト：</a:t>
            </a:r>
            <a:r>
              <a:rPr lang="ja-JP" altLang="en-US" sz="80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 ○○○○○○○○○○○○</a:t>
            </a:r>
            <a:endParaRPr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672160" y="5459989"/>
            <a:ext cx="124079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b="1" spc="75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お問い合わせ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958263" y="5754661"/>
            <a:ext cx="2645410" cy="344170"/>
          </a:xfrm>
          <a:custGeom>
            <a:avLst/>
            <a:gdLst/>
            <a:ahLst/>
            <a:cxnLst/>
            <a:rect l="l" t="t" r="r" b="b"/>
            <a:pathLst>
              <a:path w="2645409" h="344170">
                <a:moveTo>
                  <a:pt x="2473452" y="0"/>
                </a:moveTo>
                <a:lnTo>
                  <a:pt x="171780" y="0"/>
                </a:lnTo>
                <a:lnTo>
                  <a:pt x="126110" y="6136"/>
                </a:lnTo>
                <a:lnTo>
                  <a:pt x="85074" y="23453"/>
                </a:lnTo>
                <a:lnTo>
                  <a:pt x="50309" y="50314"/>
                </a:lnTo>
                <a:lnTo>
                  <a:pt x="23450" y="85080"/>
                </a:lnTo>
                <a:lnTo>
                  <a:pt x="6135" y="126115"/>
                </a:lnTo>
                <a:lnTo>
                  <a:pt x="0" y="171780"/>
                </a:lnTo>
                <a:lnTo>
                  <a:pt x="6135" y="217445"/>
                </a:lnTo>
                <a:lnTo>
                  <a:pt x="23450" y="258479"/>
                </a:lnTo>
                <a:lnTo>
                  <a:pt x="50309" y="293246"/>
                </a:lnTo>
                <a:lnTo>
                  <a:pt x="85074" y="320106"/>
                </a:lnTo>
                <a:lnTo>
                  <a:pt x="126110" y="337424"/>
                </a:lnTo>
                <a:lnTo>
                  <a:pt x="171780" y="343560"/>
                </a:lnTo>
                <a:lnTo>
                  <a:pt x="2473452" y="343560"/>
                </a:lnTo>
                <a:lnTo>
                  <a:pt x="2519117" y="337424"/>
                </a:lnTo>
                <a:lnTo>
                  <a:pt x="2560151" y="320106"/>
                </a:lnTo>
                <a:lnTo>
                  <a:pt x="2594917" y="293246"/>
                </a:lnTo>
                <a:lnTo>
                  <a:pt x="2621778" y="258479"/>
                </a:lnTo>
                <a:lnTo>
                  <a:pt x="2639095" y="217445"/>
                </a:lnTo>
                <a:lnTo>
                  <a:pt x="2645232" y="171780"/>
                </a:lnTo>
                <a:lnTo>
                  <a:pt x="2639095" y="126115"/>
                </a:lnTo>
                <a:lnTo>
                  <a:pt x="2621778" y="85080"/>
                </a:lnTo>
                <a:lnTo>
                  <a:pt x="2594917" y="50314"/>
                </a:lnTo>
                <a:lnTo>
                  <a:pt x="2560151" y="23453"/>
                </a:lnTo>
                <a:lnTo>
                  <a:pt x="2519117" y="6136"/>
                </a:lnTo>
                <a:lnTo>
                  <a:pt x="2473452" y="0"/>
                </a:lnTo>
                <a:close/>
              </a:path>
            </a:pathLst>
          </a:custGeom>
          <a:solidFill>
            <a:srgbClr val="3350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194783" y="5802865"/>
            <a:ext cx="2172335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575" algn="ctr">
              <a:lnSpc>
                <a:spcPct val="100000"/>
              </a:lnSpc>
              <a:spcBef>
                <a:spcPts val="100"/>
              </a:spcBef>
            </a:pPr>
            <a:r>
              <a:rPr baseline="9259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TEL</a:t>
            </a:r>
            <a:r>
              <a:rPr spc="434" baseline="9259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 </a:t>
            </a:r>
            <a:r>
              <a:rPr sz="170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000-0000-</a:t>
            </a:r>
            <a:r>
              <a:rPr sz="1700" spc="-20" dirty="0">
                <a:solidFill>
                  <a:srgbClr val="FFFFFF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0000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985606" y="4935721"/>
            <a:ext cx="616828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" sz="1000" spc="-25" dirty="0">
                <a:solidFill>
                  <a:srgbClr val="3350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 P</a:t>
            </a:r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16192" y="1204239"/>
            <a:ext cx="2875817" cy="24892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6200"/>
              </a:lnSpc>
              <a:spcBef>
                <a:spcPts val="100"/>
              </a:spcBef>
            </a:pPr>
            <a:r>
              <a:rPr lang="en-US" altLang="ja-JP" sz="8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○</a:t>
            </a:r>
            <a:endParaRPr lang="ja-JP" altLang="en-US" sz="800" kern="100" spc="-2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88728" y="4395979"/>
            <a:ext cx="2791401" cy="171995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700" kern="100" spc="-20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○○○○○○○○○○○○○○○○○○○○○○○○○○○</a:t>
            </a:r>
            <a:endParaRPr lang="ja-JP" altLang="en-US" sz="65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A0C1165-CA24-9EE1-A8C8-8EB3F4EF7C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1493"/>
            <a:ext cx="10687015" cy="769563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A3FA2C9D-132E-1234-A0BC-BF54770C8D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6774075"/>
            <a:ext cx="10693401" cy="782444"/>
          </a:xfrm>
          <a:prstGeom prst="rect">
            <a:avLst/>
          </a:prstGeom>
        </p:spPr>
      </p:pic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8922FF5B-2348-DD42-6887-8428D43193AD}"/>
              </a:ext>
            </a:extLst>
          </p:cNvPr>
          <p:cNvCxnSpPr/>
          <p:nvPr/>
        </p:nvCxnSpPr>
        <p:spPr>
          <a:xfrm>
            <a:off x="3977601" y="1038225"/>
            <a:ext cx="2625890" cy="0"/>
          </a:xfrm>
          <a:prstGeom prst="line">
            <a:avLst/>
          </a:prstGeom>
          <a:ln>
            <a:solidFill>
              <a:srgbClr val="3553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bject 12">
            <a:extLst>
              <a:ext uri="{FF2B5EF4-FFF2-40B4-BE49-F238E27FC236}">
                <a16:creationId xmlns:a16="http://schemas.microsoft.com/office/drawing/2014/main" id="{C6F508AC-88C8-93CE-6C47-047A67332C12}"/>
              </a:ext>
            </a:extLst>
          </p:cNvPr>
          <p:cNvSpPr txBox="1"/>
          <p:nvPr/>
        </p:nvSpPr>
        <p:spPr>
          <a:xfrm>
            <a:off x="4194783" y="6160748"/>
            <a:ext cx="2172335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209" algn="ctr">
              <a:lnSpc>
                <a:spcPct val="100000"/>
              </a:lnSpc>
              <a:spcBef>
                <a:spcPts val="1000"/>
              </a:spcBef>
            </a:pPr>
            <a:r>
              <a:rPr sz="1500" spc="135" baseline="5555" dirty="0" err="1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受付時間</a:t>
            </a:r>
            <a:r>
              <a:rPr sz="1500" spc="135" baseline="5555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 </a:t>
            </a:r>
            <a:r>
              <a:rPr lang="en-US" sz="13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00</a:t>
            </a:r>
            <a:r>
              <a:rPr sz="13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：00～</a:t>
            </a:r>
            <a:r>
              <a:rPr lang="en-US" sz="13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00</a:t>
            </a:r>
            <a:r>
              <a:rPr sz="13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：00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sp>
        <p:nvSpPr>
          <p:cNvPr id="55" name="object 12">
            <a:extLst>
              <a:ext uri="{FF2B5EF4-FFF2-40B4-BE49-F238E27FC236}">
                <a16:creationId xmlns:a16="http://schemas.microsoft.com/office/drawing/2014/main" id="{B11DE422-2632-DCB0-1CA7-1CD77297ED5D}"/>
              </a:ext>
            </a:extLst>
          </p:cNvPr>
          <p:cNvSpPr txBox="1"/>
          <p:nvPr/>
        </p:nvSpPr>
        <p:spPr>
          <a:xfrm>
            <a:off x="4194783" y="6398966"/>
            <a:ext cx="217233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5"/>
              </a:spcBef>
            </a:pPr>
            <a:r>
              <a:rPr sz="1100" spc="-10" dirty="0" err="1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URL：https</a:t>
            </a:r>
            <a:r>
              <a:rPr sz="11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://www</a:t>
            </a:r>
            <a:r>
              <a:rPr lang="en-US" sz="1100" spc="-10" dirty="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.--------------</a:t>
            </a:r>
            <a:endParaRPr sz="110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4B728183-23B0-57AD-2658-35738BB7D0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192" y="4217219"/>
            <a:ext cx="2806700" cy="101600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6DDC8627-4CDB-EBD1-D3BD-E66EE476B1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192" y="1016819"/>
            <a:ext cx="2806700" cy="101600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0195ADB9-E57E-C147-B95B-6B6E3D66DC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447" y="3936859"/>
            <a:ext cx="139700" cy="203200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FB8076E1-20BF-7456-D363-0EEEEA0E1E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447" y="744772"/>
            <a:ext cx="139700" cy="203200"/>
          </a:xfrm>
          <a:prstGeom prst="rect">
            <a:avLst/>
          </a:prstGeom>
        </p:spPr>
      </p:pic>
      <p:sp>
        <p:nvSpPr>
          <p:cNvPr id="63" name="object 5">
            <a:extLst>
              <a:ext uri="{FF2B5EF4-FFF2-40B4-BE49-F238E27FC236}">
                <a16:creationId xmlns:a16="http://schemas.microsoft.com/office/drawing/2014/main" id="{6BD753B6-7F49-B475-8C11-695717BEF9AC}"/>
              </a:ext>
            </a:extLst>
          </p:cNvPr>
          <p:cNvSpPr txBox="1"/>
          <p:nvPr/>
        </p:nvSpPr>
        <p:spPr>
          <a:xfrm>
            <a:off x="487030" y="728043"/>
            <a:ext cx="2268870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8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ご挨拶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64" name="object 5">
            <a:extLst>
              <a:ext uri="{FF2B5EF4-FFF2-40B4-BE49-F238E27FC236}">
                <a16:creationId xmlns:a16="http://schemas.microsoft.com/office/drawing/2014/main" id="{C32675FE-F321-B954-BF6E-FB4BAF25FA93}"/>
              </a:ext>
            </a:extLst>
          </p:cNvPr>
          <p:cNvSpPr txBox="1"/>
          <p:nvPr/>
        </p:nvSpPr>
        <p:spPr>
          <a:xfrm>
            <a:off x="487030" y="3920130"/>
            <a:ext cx="83883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ja-JP" altLang="en-US" sz="1500" b="1" spc="8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沿革</a:t>
            </a:r>
            <a:endParaRPr sz="15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66" name="object 44">
            <a:extLst>
              <a:ext uri="{FF2B5EF4-FFF2-40B4-BE49-F238E27FC236}">
                <a16:creationId xmlns:a16="http://schemas.microsoft.com/office/drawing/2014/main" id="{004A809E-12CE-5C83-FBB6-020A77B95B60}"/>
              </a:ext>
            </a:extLst>
          </p:cNvPr>
          <p:cNvSpPr txBox="1"/>
          <p:nvPr/>
        </p:nvSpPr>
        <p:spPr>
          <a:xfrm>
            <a:off x="216192" y="4395979"/>
            <a:ext cx="318646" cy="171995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ja-JP" altLang="en-US" sz="650" spc="5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  <a:endParaRPr lang="en-US" altLang="ja-JP" sz="650" spc="5" dirty="0">
              <a:solidFill>
                <a:srgbClr val="231F20"/>
              </a:solidFill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</a:p>
          <a:p>
            <a:pPr marL="12700">
              <a:lnSpc>
                <a:spcPts val="1640"/>
              </a:lnSpc>
              <a:spcBef>
                <a:spcPts val="135"/>
              </a:spcBef>
            </a:pPr>
            <a:r>
              <a:rPr lang="en-US" altLang="ja-JP" sz="650" spc="5" dirty="0">
                <a:solidFill>
                  <a:srgbClr val="231F20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0000</a:t>
            </a:r>
            <a:r>
              <a:rPr lang="en-US" sz="650" dirty="0"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年</a:t>
            </a:r>
            <a:endParaRPr sz="650" dirty="0">
              <a:latin typeface="Yu Mincho" panose="02020400000000000000" pitchFamily="18" charset="-128"/>
              <a:ea typeface="Yu Mincho" panose="02020400000000000000" pitchFamily="18" charset="-128"/>
              <a:cs typeface="YuMincho Medium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F6C8456A-1296-4DE7-E3BB-112DAE03770D}"/>
              </a:ext>
            </a:extLst>
          </p:cNvPr>
          <p:cNvSpPr/>
          <p:nvPr/>
        </p:nvSpPr>
        <p:spPr>
          <a:xfrm>
            <a:off x="3977601" y="1192320"/>
            <a:ext cx="2624833" cy="14495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PHOTO</a:t>
            </a:r>
            <a:endParaRPr kumimoji="1" lang="ja-JP" altLang="en-US" sz="1000"/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4A2C159D-9935-0575-4D7B-AEDF760710E6}"/>
              </a:ext>
            </a:extLst>
          </p:cNvPr>
          <p:cNvSpPr/>
          <p:nvPr/>
        </p:nvSpPr>
        <p:spPr>
          <a:xfrm>
            <a:off x="3977601" y="2768240"/>
            <a:ext cx="2624833" cy="125731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/>
              <a:t>MAP</a:t>
            </a:r>
            <a:endParaRPr kumimoji="1" lang="ja-JP" altLang="en-US" sz="1000"/>
          </a:p>
        </p:txBody>
      </p:sp>
      <p:sp>
        <p:nvSpPr>
          <p:cNvPr id="70" name="object 2">
            <a:extLst>
              <a:ext uri="{FF2B5EF4-FFF2-40B4-BE49-F238E27FC236}">
                <a16:creationId xmlns:a16="http://schemas.microsoft.com/office/drawing/2014/main" id="{4541735F-29C7-2EFE-8B4C-4EBDC3D89448}"/>
              </a:ext>
            </a:extLst>
          </p:cNvPr>
          <p:cNvSpPr txBox="1"/>
          <p:nvPr/>
        </p:nvSpPr>
        <p:spPr>
          <a:xfrm>
            <a:off x="7666415" y="4009858"/>
            <a:ext cx="2451735" cy="432811"/>
          </a:xfrm>
          <a:prstGeom prst="rect">
            <a:avLst/>
          </a:prstGeom>
        </p:spPr>
        <p:txBody>
          <a:bodyPr vert="horz" wrap="square" lIns="0" tIns="24574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19"/>
              </a:spcBef>
            </a:pPr>
            <a:r>
              <a:rPr lang="ja-JP" altLang="en-US" sz="1200">
                <a:solidFill>
                  <a:srgbClr val="33507C"/>
                </a:solidFill>
                <a:latin typeface="YuMincho Medium"/>
                <a:cs typeface="YuMincho Medium"/>
              </a:rPr>
              <a:t>会社名が入ります</a:t>
            </a:r>
            <a:endParaRPr sz="1200" dirty="0">
              <a:latin typeface="YuMincho Medium"/>
              <a:cs typeface="YuMincho Medium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F47CD17-79EC-BB59-B1DB-7A4EE4C49C74}"/>
              </a:ext>
            </a:extLst>
          </p:cNvPr>
          <p:cNvSpPr/>
          <p:nvPr/>
        </p:nvSpPr>
        <p:spPr>
          <a:xfrm>
            <a:off x="5985606" y="4308689"/>
            <a:ext cx="616828" cy="6168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QR</a:t>
            </a:r>
            <a:endParaRPr kumimoji="1" lang="ja-JP" altLang="en-US" sz="9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134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YuMincho Medium</vt:lpstr>
      <vt:lpstr>Yu Gothic</vt:lpstr>
      <vt:lpstr>Yu Gothic</vt:lpstr>
      <vt:lpstr>Yu Mincho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pamphlet_010_omote_A4</dc:title>
  <cp:lastModifiedBy>春樹 富永</cp:lastModifiedBy>
  <cp:revision>8</cp:revision>
  <dcterms:created xsi:type="dcterms:W3CDTF">2024-12-18T05:35:18Z</dcterms:created>
  <dcterms:modified xsi:type="dcterms:W3CDTF">2024-12-18T07:07:45Z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2024-12-18T00:00:00Z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2024-12-18T00:00:00Z</vt:filetime>
  </property>
  <property fmtid="{D5CDD505-2E9C-101B-9397-08002B2CF9AE}" pid="5" name="Producer">
    <vt:lpwstr>Adobe PDF library 17.00</vt:lpwstr>
  </property>
</Properties>
</file>