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0693400" cy="7562850"/>
  <p:notesSz cx="10693400" cy="7562850"/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507C"/>
    <a:srgbClr val="A7CF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9"/>
  </p:normalViewPr>
  <p:slideViewPr>
    <p:cSldViewPr>
      <p:cViewPr>
        <p:scale>
          <a:sx n="114" d="100"/>
          <a:sy n="114" d="100"/>
        </p:scale>
        <p:origin x="1552" y="680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633913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6057900" y="0"/>
            <a:ext cx="4632325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561283-B5EA-5B47-B443-DE983C98E89E}" type="datetimeFigureOut">
              <a:rPr kumimoji="1" lang="ja-JP" altLang="en-US" smtClean="0"/>
              <a:t>2024/12/18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7183438"/>
            <a:ext cx="4633913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AF4934-3367-A44A-853F-CAFEA1F8988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65155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AF4934-3367-A44A-853F-CAFEA1F8988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65630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12/18/24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12/18/24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12/18/24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12/18/24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12/18/24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4670" y="302514"/>
            <a:ext cx="9624060" cy="12100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12/18/24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図 180">
            <a:extLst>
              <a:ext uri="{FF2B5EF4-FFF2-40B4-BE49-F238E27FC236}">
                <a16:creationId xmlns:a16="http://schemas.microsoft.com/office/drawing/2014/main" id="{0E383AB6-05CB-B16E-D0F1-39E3F5D7E2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681" y="4850488"/>
            <a:ext cx="10692661" cy="2717612"/>
          </a:xfrm>
          <a:prstGeom prst="rect">
            <a:avLst/>
          </a:prstGeom>
        </p:spPr>
      </p:pic>
      <p:pic>
        <p:nvPicPr>
          <p:cNvPr id="182" name="図 181">
            <a:extLst>
              <a:ext uri="{FF2B5EF4-FFF2-40B4-BE49-F238E27FC236}">
                <a16:creationId xmlns:a16="http://schemas.microsoft.com/office/drawing/2014/main" id="{F02E877C-2B6C-C53B-22BF-E505E9C8E1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70" y="-5503"/>
            <a:ext cx="10681810" cy="2714854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7544089" y="822871"/>
            <a:ext cx="2883223" cy="48615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8400"/>
              </a:lnSpc>
              <a:spcBef>
                <a:spcPts val="100"/>
              </a:spcBef>
            </a:pPr>
            <a:r>
              <a:rPr lang="ja-JP" altLang="en-US" sz="800" spc="-50">
                <a:solidFill>
                  <a:srgbClr val="231F20"/>
                </a:solidFill>
                <a:latin typeface="YuGothic Medium"/>
                <a:cs typeface="YuGothic Medium"/>
              </a:rPr>
              <a:t>テキストが入ります。テキストが入ります。テキストが入ります。テキストが入ります。テキストが入ります。</a:t>
            </a:r>
            <a:endParaRPr lang="ja-JP" altLang="en-US" sz="800">
              <a:latin typeface="YuGothic Medium"/>
              <a:cs typeface="YuGothic Medium"/>
            </a:endParaRPr>
          </a:p>
          <a:p>
            <a:pPr marL="12700" marR="5080">
              <a:lnSpc>
                <a:spcPct val="128400"/>
              </a:lnSpc>
              <a:spcBef>
                <a:spcPts val="100"/>
              </a:spcBef>
            </a:pPr>
            <a:endParaRPr lang="ja-JP" altLang="en-US" sz="800" dirty="0">
              <a:latin typeface="YuGothic Medium"/>
              <a:cs typeface="YuGothic Medium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165100" y="5546875"/>
            <a:ext cx="3218180" cy="981075"/>
          </a:xfrm>
          <a:custGeom>
            <a:avLst/>
            <a:gdLst/>
            <a:ahLst/>
            <a:cxnLst/>
            <a:rect l="l" t="t" r="r" b="b"/>
            <a:pathLst>
              <a:path w="3218179" h="981075">
                <a:moveTo>
                  <a:pt x="3217913" y="0"/>
                </a:moveTo>
                <a:lnTo>
                  <a:pt x="0" y="0"/>
                </a:lnTo>
                <a:lnTo>
                  <a:pt x="0" y="980960"/>
                </a:lnTo>
                <a:lnTo>
                  <a:pt x="3217913" y="980960"/>
                </a:lnTo>
                <a:lnTo>
                  <a:pt x="3217913" y="0"/>
                </a:lnTo>
                <a:close/>
              </a:path>
            </a:pathLst>
          </a:custGeom>
          <a:solidFill>
            <a:srgbClr val="F1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165100" y="5546875"/>
            <a:ext cx="3218180" cy="233397"/>
          </a:xfrm>
          <a:prstGeom prst="rect">
            <a:avLst/>
          </a:prstGeom>
        </p:spPr>
        <p:txBody>
          <a:bodyPr vert="horz" wrap="square" lIns="0" tIns="78740" rIns="0" bIns="0" rtlCol="0">
            <a:spAutoFit/>
          </a:bodyPr>
          <a:lstStyle/>
          <a:p>
            <a:pPr marL="113664">
              <a:lnSpc>
                <a:spcPct val="100000"/>
              </a:lnSpc>
              <a:spcBef>
                <a:spcPts val="620"/>
              </a:spcBef>
            </a:pPr>
            <a:r>
              <a:rPr lang="ja-JP" altLang="en-US" sz="1000" spc="-90">
                <a:solidFill>
                  <a:srgbClr val="33507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Medium"/>
              </a:rPr>
              <a:t>タイトルが入ります</a:t>
            </a:r>
            <a:endParaRPr sz="700" dirty="0">
              <a:latin typeface="YuGothic Medium"/>
              <a:cs typeface="YuGothic Medium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66472" y="6640928"/>
            <a:ext cx="965428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ja-JP" altLang="en-US" sz="700" spc="-20">
                <a:solidFill>
                  <a:srgbClr val="231F20"/>
                </a:solidFill>
                <a:latin typeface="ヒラギノ明朝 ProN W3"/>
                <a:cs typeface="ヒラギノ明朝 ProN W3"/>
              </a:rPr>
              <a:t>テキストが入ります</a:t>
            </a:r>
            <a:endParaRPr sz="700" dirty="0">
              <a:latin typeface="ヒラギノ明朝 ProN W3"/>
              <a:cs typeface="ヒラギノ明朝 ProN W3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803413" y="6738199"/>
            <a:ext cx="3143487" cy="4413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2700"/>
              </a:lnSpc>
              <a:spcBef>
                <a:spcPts val="100"/>
              </a:spcBef>
            </a:pPr>
            <a:r>
              <a:rPr lang="ja-JP" altLang="en-US" sz="600">
                <a:solidFill>
                  <a:srgbClr val="231F20"/>
                </a:solidFill>
                <a:latin typeface="ヒラギノ明朝 ProN W3"/>
                <a:cs typeface="ヒラギノ明朝 ProN W3"/>
              </a:rPr>
              <a:t>テキストが入ります。テキストが入ります。テキストが入ります。テキストが入ります。</a:t>
            </a:r>
            <a:endParaRPr lang="ja-JP" altLang="en-US" sz="600">
              <a:latin typeface="ヒラギノ明朝 ProN W3"/>
              <a:cs typeface="ヒラギノ明朝 ProN W3"/>
            </a:endParaRPr>
          </a:p>
          <a:p>
            <a:pPr marL="12700" marR="5080">
              <a:lnSpc>
                <a:spcPct val="152700"/>
              </a:lnSpc>
              <a:spcBef>
                <a:spcPts val="100"/>
              </a:spcBef>
            </a:pPr>
            <a:r>
              <a:rPr lang="ja-JP" altLang="en-US" sz="600">
                <a:solidFill>
                  <a:srgbClr val="231F20"/>
                </a:solidFill>
                <a:latin typeface="ヒラギノ明朝 ProN W3"/>
                <a:cs typeface="ヒラギノ明朝 ProN W3"/>
              </a:rPr>
              <a:t>テキストが入ります。テキストが入ります。テキストが入ります。</a:t>
            </a:r>
            <a:endParaRPr lang="ja-JP" altLang="en-US" sz="600">
              <a:latin typeface="ヒラギノ明朝 ProN W3"/>
              <a:cs typeface="ヒラギノ明朝 ProN W3"/>
            </a:endParaRPr>
          </a:p>
          <a:p>
            <a:pPr marL="12700" marR="5080">
              <a:lnSpc>
                <a:spcPct val="152700"/>
              </a:lnSpc>
              <a:spcBef>
                <a:spcPts val="100"/>
              </a:spcBef>
            </a:pPr>
            <a:endParaRPr lang="ja-JP" altLang="en-US" sz="600" dirty="0">
              <a:latin typeface="ヒラギノ明朝 ProN W3"/>
              <a:cs typeface="ヒラギノ明朝 ProN W3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78242" y="5269511"/>
            <a:ext cx="3223784" cy="2128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ja-JP" altLang="en-US" sz="1300">
                <a:solidFill>
                  <a:srgbClr val="33507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Demibold"/>
              </a:rPr>
              <a:t>テキストが入ります</a:t>
            </a:r>
            <a:endParaRPr sz="1300" dirty="0">
              <a:latin typeface="Yu Mincho" panose="02020400000000000000" pitchFamily="18" charset="-128"/>
              <a:ea typeface="Yu Mincho" panose="02020400000000000000" pitchFamily="18" charset="-128"/>
              <a:cs typeface="YuMincho Demibold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3863297" y="1127213"/>
            <a:ext cx="605790" cy="605790"/>
          </a:xfrm>
          <a:custGeom>
            <a:avLst/>
            <a:gdLst/>
            <a:ahLst/>
            <a:cxnLst/>
            <a:rect l="l" t="t" r="r" b="b"/>
            <a:pathLst>
              <a:path w="605789" h="605789">
                <a:moveTo>
                  <a:pt x="302767" y="0"/>
                </a:moveTo>
                <a:lnTo>
                  <a:pt x="253655" y="3962"/>
                </a:lnTo>
                <a:lnTo>
                  <a:pt x="207067" y="15434"/>
                </a:lnTo>
                <a:lnTo>
                  <a:pt x="163625" y="33793"/>
                </a:lnTo>
                <a:lnTo>
                  <a:pt x="123954" y="58414"/>
                </a:lnTo>
                <a:lnTo>
                  <a:pt x="88676" y="88676"/>
                </a:lnTo>
                <a:lnTo>
                  <a:pt x="58414" y="123954"/>
                </a:lnTo>
                <a:lnTo>
                  <a:pt x="33793" y="163625"/>
                </a:lnTo>
                <a:lnTo>
                  <a:pt x="15434" y="207067"/>
                </a:lnTo>
                <a:lnTo>
                  <a:pt x="3962" y="253655"/>
                </a:lnTo>
                <a:lnTo>
                  <a:pt x="0" y="302768"/>
                </a:lnTo>
                <a:lnTo>
                  <a:pt x="3962" y="351877"/>
                </a:lnTo>
                <a:lnTo>
                  <a:pt x="15434" y="398463"/>
                </a:lnTo>
                <a:lnTo>
                  <a:pt x="33793" y="441904"/>
                </a:lnTo>
                <a:lnTo>
                  <a:pt x="58414" y="481576"/>
                </a:lnTo>
                <a:lnTo>
                  <a:pt x="88676" y="516855"/>
                </a:lnTo>
                <a:lnTo>
                  <a:pt x="123954" y="547117"/>
                </a:lnTo>
                <a:lnTo>
                  <a:pt x="163625" y="571740"/>
                </a:lnTo>
                <a:lnTo>
                  <a:pt x="207067" y="590100"/>
                </a:lnTo>
                <a:lnTo>
                  <a:pt x="253655" y="601573"/>
                </a:lnTo>
                <a:lnTo>
                  <a:pt x="302767" y="605536"/>
                </a:lnTo>
                <a:lnTo>
                  <a:pt x="351880" y="601573"/>
                </a:lnTo>
                <a:lnTo>
                  <a:pt x="398468" y="590100"/>
                </a:lnTo>
                <a:lnTo>
                  <a:pt x="441910" y="571740"/>
                </a:lnTo>
                <a:lnTo>
                  <a:pt x="481581" y="547117"/>
                </a:lnTo>
                <a:lnTo>
                  <a:pt x="516859" y="516855"/>
                </a:lnTo>
                <a:lnTo>
                  <a:pt x="547121" y="481576"/>
                </a:lnTo>
                <a:lnTo>
                  <a:pt x="571742" y="441904"/>
                </a:lnTo>
                <a:lnTo>
                  <a:pt x="590101" y="398463"/>
                </a:lnTo>
                <a:lnTo>
                  <a:pt x="601573" y="351877"/>
                </a:lnTo>
                <a:lnTo>
                  <a:pt x="605535" y="302768"/>
                </a:lnTo>
                <a:lnTo>
                  <a:pt x="601573" y="253655"/>
                </a:lnTo>
                <a:lnTo>
                  <a:pt x="590101" y="207067"/>
                </a:lnTo>
                <a:lnTo>
                  <a:pt x="571742" y="163625"/>
                </a:lnTo>
                <a:lnTo>
                  <a:pt x="547121" y="123954"/>
                </a:lnTo>
                <a:lnTo>
                  <a:pt x="516859" y="88676"/>
                </a:lnTo>
                <a:lnTo>
                  <a:pt x="481581" y="58414"/>
                </a:lnTo>
                <a:lnTo>
                  <a:pt x="441910" y="33793"/>
                </a:lnTo>
                <a:lnTo>
                  <a:pt x="398468" y="15434"/>
                </a:lnTo>
                <a:lnTo>
                  <a:pt x="351880" y="3962"/>
                </a:lnTo>
                <a:lnTo>
                  <a:pt x="302767" y="0"/>
                </a:lnTo>
                <a:close/>
              </a:path>
            </a:pathLst>
          </a:custGeom>
          <a:solidFill>
            <a:srgbClr val="D7DF2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4082538" y="1789008"/>
            <a:ext cx="167640" cy="102870"/>
          </a:xfrm>
          <a:custGeom>
            <a:avLst/>
            <a:gdLst/>
            <a:ahLst/>
            <a:cxnLst/>
            <a:rect l="l" t="t" r="r" b="b"/>
            <a:pathLst>
              <a:path w="167639" h="102869">
                <a:moveTo>
                  <a:pt x="167055" y="0"/>
                </a:moveTo>
                <a:lnTo>
                  <a:pt x="0" y="0"/>
                </a:lnTo>
                <a:lnTo>
                  <a:pt x="83527" y="102438"/>
                </a:lnTo>
                <a:lnTo>
                  <a:pt x="167055" y="0"/>
                </a:lnTo>
                <a:close/>
              </a:path>
            </a:pathLst>
          </a:custGeom>
          <a:solidFill>
            <a:srgbClr val="D7DF2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3863297" y="1947706"/>
            <a:ext cx="605790" cy="605790"/>
          </a:xfrm>
          <a:custGeom>
            <a:avLst/>
            <a:gdLst/>
            <a:ahLst/>
            <a:cxnLst/>
            <a:rect l="l" t="t" r="r" b="b"/>
            <a:pathLst>
              <a:path w="605789" h="605789">
                <a:moveTo>
                  <a:pt x="302767" y="0"/>
                </a:moveTo>
                <a:lnTo>
                  <a:pt x="253655" y="3962"/>
                </a:lnTo>
                <a:lnTo>
                  <a:pt x="207067" y="15434"/>
                </a:lnTo>
                <a:lnTo>
                  <a:pt x="163625" y="33793"/>
                </a:lnTo>
                <a:lnTo>
                  <a:pt x="123954" y="58414"/>
                </a:lnTo>
                <a:lnTo>
                  <a:pt x="88676" y="88676"/>
                </a:lnTo>
                <a:lnTo>
                  <a:pt x="58414" y="123954"/>
                </a:lnTo>
                <a:lnTo>
                  <a:pt x="33793" y="163625"/>
                </a:lnTo>
                <a:lnTo>
                  <a:pt x="15434" y="207067"/>
                </a:lnTo>
                <a:lnTo>
                  <a:pt x="3962" y="253655"/>
                </a:lnTo>
                <a:lnTo>
                  <a:pt x="0" y="302768"/>
                </a:lnTo>
                <a:lnTo>
                  <a:pt x="3962" y="351877"/>
                </a:lnTo>
                <a:lnTo>
                  <a:pt x="15434" y="398463"/>
                </a:lnTo>
                <a:lnTo>
                  <a:pt x="33793" y="441904"/>
                </a:lnTo>
                <a:lnTo>
                  <a:pt x="58414" y="481576"/>
                </a:lnTo>
                <a:lnTo>
                  <a:pt x="88676" y="516855"/>
                </a:lnTo>
                <a:lnTo>
                  <a:pt x="123954" y="547117"/>
                </a:lnTo>
                <a:lnTo>
                  <a:pt x="163625" y="571740"/>
                </a:lnTo>
                <a:lnTo>
                  <a:pt x="207067" y="590100"/>
                </a:lnTo>
                <a:lnTo>
                  <a:pt x="253655" y="601573"/>
                </a:lnTo>
                <a:lnTo>
                  <a:pt x="302767" y="605536"/>
                </a:lnTo>
                <a:lnTo>
                  <a:pt x="351880" y="601573"/>
                </a:lnTo>
                <a:lnTo>
                  <a:pt x="398468" y="590100"/>
                </a:lnTo>
                <a:lnTo>
                  <a:pt x="441910" y="571740"/>
                </a:lnTo>
                <a:lnTo>
                  <a:pt x="481581" y="547117"/>
                </a:lnTo>
                <a:lnTo>
                  <a:pt x="516859" y="516855"/>
                </a:lnTo>
                <a:lnTo>
                  <a:pt x="547121" y="481576"/>
                </a:lnTo>
                <a:lnTo>
                  <a:pt x="571742" y="441904"/>
                </a:lnTo>
                <a:lnTo>
                  <a:pt x="590101" y="398463"/>
                </a:lnTo>
                <a:lnTo>
                  <a:pt x="601573" y="351877"/>
                </a:lnTo>
                <a:lnTo>
                  <a:pt x="605535" y="302768"/>
                </a:lnTo>
                <a:lnTo>
                  <a:pt x="601573" y="253655"/>
                </a:lnTo>
                <a:lnTo>
                  <a:pt x="590101" y="207067"/>
                </a:lnTo>
                <a:lnTo>
                  <a:pt x="571742" y="163625"/>
                </a:lnTo>
                <a:lnTo>
                  <a:pt x="547121" y="123954"/>
                </a:lnTo>
                <a:lnTo>
                  <a:pt x="516859" y="88676"/>
                </a:lnTo>
                <a:lnTo>
                  <a:pt x="481581" y="58414"/>
                </a:lnTo>
                <a:lnTo>
                  <a:pt x="441910" y="33793"/>
                </a:lnTo>
                <a:lnTo>
                  <a:pt x="398468" y="15434"/>
                </a:lnTo>
                <a:lnTo>
                  <a:pt x="351880" y="3962"/>
                </a:lnTo>
                <a:lnTo>
                  <a:pt x="302767" y="0"/>
                </a:lnTo>
                <a:close/>
              </a:path>
            </a:pathLst>
          </a:custGeom>
          <a:solidFill>
            <a:srgbClr val="D7DF2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4082538" y="2609500"/>
            <a:ext cx="167640" cy="102870"/>
          </a:xfrm>
          <a:custGeom>
            <a:avLst/>
            <a:gdLst/>
            <a:ahLst/>
            <a:cxnLst/>
            <a:rect l="l" t="t" r="r" b="b"/>
            <a:pathLst>
              <a:path w="167639" h="102869">
                <a:moveTo>
                  <a:pt x="167055" y="0"/>
                </a:moveTo>
                <a:lnTo>
                  <a:pt x="0" y="0"/>
                </a:lnTo>
                <a:lnTo>
                  <a:pt x="83527" y="102438"/>
                </a:lnTo>
                <a:lnTo>
                  <a:pt x="167055" y="0"/>
                </a:lnTo>
                <a:close/>
              </a:path>
            </a:pathLst>
          </a:custGeom>
          <a:solidFill>
            <a:srgbClr val="D7DF2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3863297" y="2768197"/>
            <a:ext cx="605790" cy="605790"/>
          </a:xfrm>
          <a:custGeom>
            <a:avLst/>
            <a:gdLst/>
            <a:ahLst/>
            <a:cxnLst/>
            <a:rect l="l" t="t" r="r" b="b"/>
            <a:pathLst>
              <a:path w="605789" h="605789">
                <a:moveTo>
                  <a:pt x="302767" y="0"/>
                </a:moveTo>
                <a:lnTo>
                  <a:pt x="253655" y="3962"/>
                </a:lnTo>
                <a:lnTo>
                  <a:pt x="207067" y="15434"/>
                </a:lnTo>
                <a:lnTo>
                  <a:pt x="163625" y="33793"/>
                </a:lnTo>
                <a:lnTo>
                  <a:pt x="123954" y="58414"/>
                </a:lnTo>
                <a:lnTo>
                  <a:pt x="88676" y="88676"/>
                </a:lnTo>
                <a:lnTo>
                  <a:pt x="58414" y="123954"/>
                </a:lnTo>
                <a:lnTo>
                  <a:pt x="33793" y="163625"/>
                </a:lnTo>
                <a:lnTo>
                  <a:pt x="15434" y="207067"/>
                </a:lnTo>
                <a:lnTo>
                  <a:pt x="3962" y="253655"/>
                </a:lnTo>
                <a:lnTo>
                  <a:pt x="0" y="302768"/>
                </a:lnTo>
                <a:lnTo>
                  <a:pt x="3962" y="351877"/>
                </a:lnTo>
                <a:lnTo>
                  <a:pt x="15434" y="398463"/>
                </a:lnTo>
                <a:lnTo>
                  <a:pt x="33793" y="441904"/>
                </a:lnTo>
                <a:lnTo>
                  <a:pt x="58414" y="481576"/>
                </a:lnTo>
                <a:lnTo>
                  <a:pt x="88676" y="516855"/>
                </a:lnTo>
                <a:lnTo>
                  <a:pt x="123954" y="547117"/>
                </a:lnTo>
                <a:lnTo>
                  <a:pt x="163625" y="571740"/>
                </a:lnTo>
                <a:lnTo>
                  <a:pt x="207067" y="590100"/>
                </a:lnTo>
                <a:lnTo>
                  <a:pt x="253655" y="601573"/>
                </a:lnTo>
                <a:lnTo>
                  <a:pt x="302767" y="605536"/>
                </a:lnTo>
                <a:lnTo>
                  <a:pt x="351880" y="601573"/>
                </a:lnTo>
                <a:lnTo>
                  <a:pt x="398468" y="590100"/>
                </a:lnTo>
                <a:lnTo>
                  <a:pt x="441910" y="571740"/>
                </a:lnTo>
                <a:lnTo>
                  <a:pt x="481581" y="547117"/>
                </a:lnTo>
                <a:lnTo>
                  <a:pt x="516859" y="516855"/>
                </a:lnTo>
                <a:lnTo>
                  <a:pt x="547121" y="481576"/>
                </a:lnTo>
                <a:lnTo>
                  <a:pt x="571742" y="441904"/>
                </a:lnTo>
                <a:lnTo>
                  <a:pt x="590101" y="398463"/>
                </a:lnTo>
                <a:lnTo>
                  <a:pt x="601573" y="351877"/>
                </a:lnTo>
                <a:lnTo>
                  <a:pt x="605535" y="302768"/>
                </a:lnTo>
                <a:lnTo>
                  <a:pt x="601573" y="253655"/>
                </a:lnTo>
                <a:lnTo>
                  <a:pt x="590101" y="207067"/>
                </a:lnTo>
                <a:lnTo>
                  <a:pt x="571742" y="163625"/>
                </a:lnTo>
                <a:lnTo>
                  <a:pt x="547121" y="123954"/>
                </a:lnTo>
                <a:lnTo>
                  <a:pt x="516859" y="88676"/>
                </a:lnTo>
                <a:lnTo>
                  <a:pt x="481581" y="58414"/>
                </a:lnTo>
                <a:lnTo>
                  <a:pt x="441910" y="33793"/>
                </a:lnTo>
                <a:lnTo>
                  <a:pt x="398468" y="15434"/>
                </a:lnTo>
                <a:lnTo>
                  <a:pt x="351880" y="3962"/>
                </a:lnTo>
                <a:lnTo>
                  <a:pt x="302767" y="0"/>
                </a:lnTo>
                <a:close/>
              </a:path>
            </a:pathLst>
          </a:custGeom>
          <a:solidFill>
            <a:srgbClr val="D7DF2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4082538" y="3429991"/>
            <a:ext cx="167640" cy="102870"/>
          </a:xfrm>
          <a:custGeom>
            <a:avLst/>
            <a:gdLst/>
            <a:ahLst/>
            <a:cxnLst/>
            <a:rect l="l" t="t" r="r" b="b"/>
            <a:pathLst>
              <a:path w="167639" h="102870">
                <a:moveTo>
                  <a:pt x="167055" y="0"/>
                </a:moveTo>
                <a:lnTo>
                  <a:pt x="0" y="0"/>
                </a:lnTo>
                <a:lnTo>
                  <a:pt x="83527" y="102438"/>
                </a:lnTo>
                <a:lnTo>
                  <a:pt x="167055" y="0"/>
                </a:lnTo>
                <a:close/>
              </a:path>
            </a:pathLst>
          </a:custGeom>
          <a:solidFill>
            <a:srgbClr val="D7DF2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3863297" y="3588689"/>
            <a:ext cx="605790" cy="605790"/>
          </a:xfrm>
          <a:custGeom>
            <a:avLst/>
            <a:gdLst/>
            <a:ahLst/>
            <a:cxnLst/>
            <a:rect l="l" t="t" r="r" b="b"/>
            <a:pathLst>
              <a:path w="605789" h="605789">
                <a:moveTo>
                  <a:pt x="302767" y="0"/>
                </a:moveTo>
                <a:lnTo>
                  <a:pt x="253655" y="3962"/>
                </a:lnTo>
                <a:lnTo>
                  <a:pt x="207067" y="15434"/>
                </a:lnTo>
                <a:lnTo>
                  <a:pt x="163625" y="33793"/>
                </a:lnTo>
                <a:lnTo>
                  <a:pt x="123954" y="58414"/>
                </a:lnTo>
                <a:lnTo>
                  <a:pt x="88676" y="88676"/>
                </a:lnTo>
                <a:lnTo>
                  <a:pt x="58414" y="123954"/>
                </a:lnTo>
                <a:lnTo>
                  <a:pt x="33793" y="163625"/>
                </a:lnTo>
                <a:lnTo>
                  <a:pt x="15434" y="207067"/>
                </a:lnTo>
                <a:lnTo>
                  <a:pt x="3962" y="253655"/>
                </a:lnTo>
                <a:lnTo>
                  <a:pt x="0" y="302768"/>
                </a:lnTo>
                <a:lnTo>
                  <a:pt x="3962" y="351877"/>
                </a:lnTo>
                <a:lnTo>
                  <a:pt x="15434" y="398463"/>
                </a:lnTo>
                <a:lnTo>
                  <a:pt x="33793" y="441904"/>
                </a:lnTo>
                <a:lnTo>
                  <a:pt x="58414" y="481576"/>
                </a:lnTo>
                <a:lnTo>
                  <a:pt x="88676" y="516855"/>
                </a:lnTo>
                <a:lnTo>
                  <a:pt x="123954" y="547117"/>
                </a:lnTo>
                <a:lnTo>
                  <a:pt x="163625" y="571740"/>
                </a:lnTo>
                <a:lnTo>
                  <a:pt x="207067" y="590100"/>
                </a:lnTo>
                <a:lnTo>
                  <a:pt x="253655" y="601573"/>
                </a:lnTo>
                <a:lnTo>
                  <a:pt x="302767" y="605536"/>
                </a:lnTo>
                <a:lnTo>
                  <a:pt x="351880" y="601573"/>
                </a:lnTo>
                <a:lnTo>
                  <a:pt x="398468" y="590100"/>
                </a:lnTo>
                <a:lnTo>
                  <a:pt x="441910" y="571740"/>
                </a:lnTo>
                <a:lnTo>
                  <a:pt x="481581" y="547117"/>
                </a:lnTo>
                <a:lnTo>
                  <a:pt x="516859" y="516855"/>
                </a:lnTo>
                <a:lnTo>
                  <a:pt x="547121" y="481576"/>
                </a:lnTo>
                <a:lnTo>
                  <a:pt x="571742" y="441904"/>
                </a:lnTo>
                <a:lnTo>
                  <a:pt x="590101" y="398463"/>
                </a:lnTo>
                <a:lnTo>
                  <a:pt x="601573" y="351877"/>
                </a:lnTo>
                <a:lnTo>
                  <a:pt x="605535" y="302768"/>
                </a:lnTo>
                <a:lnTo>
                  <a:pt x="601573" y="253655"/>
                </a:lnTo>
                <a:lnTo>
                  <a:pt x="590101" y="207067"/>
                </a:lnTo>
                <a:lnTo>
                  <a:pt x="571742" y="163625"/>
                </a:lnTo>
                <a:lnTo>
                  <a:pt x="547121" y="123954"/>
                </a:lnTo>
                <a:lnTo>
                  <a:pt x="516859" y="88676"/>
                </a:lnTo>
                <a:lnTo>
                  <a:pt x="481581" y="58414"/>
                </a:lnTo>
                <a:lnTo>
                  <a:pt x="441910" y="33793"/>
                </a:lnTo>
                <a:lnTo>
                  <a:pt x="398468" y="15434"/>
                </a:lnTo>
                <a:lnTo>
                  <a:pt x="351880" y="3962"/>
                </a:lnTo>
                <a:lnTo>
                  <a:pt x="302767" y="0"/>
                </a:lnTo>
                <a:close/>
              </a:path>
            </a:pathLst>
          </a:custGeom>
          <a:solidFill>
            <a:srgbClr val="D7DF23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5" name="object 45"/>
          <p:cNvGrpSpPr/>
          <p:nvPr/>
        </p:nvGrpSpPr>
        <p:grpSpPr>
          <a:xfrm>
            <a:off x="3803413" y="5041201"/>
            <a:ext cx="3174365" cy="1562100"/>
            <a:chOff x="3812933" y="5148719"/>
            <a:chExt cx="3174365" cy="1562100"/>
          </a:xfrm>
        </p:grpSpPr>
        <p:sp>
          <p:nvSpPr>
            <p:cNvPr id="46" name="object 46"/>
            <p:cNvSpPr/>
            <p:nvPr/>
          </p:nvSpPr>
          <p:spPr>
            <a:xfrm>
              <a:off x="3816108" y="5151894"/>
              <a:ext cx="1901825" cy="250190"/>
            </a:xfrm>
            <a:custGeom>
              <a:avLst/>
              <a:gdLst/>
              <a:ahLst/>
              <a:cxnLst/>
              <a:rect l="l" t="t" r="r" b="b"/>
              <a:pathLst>
                <a:path w="1901825" h="250189">
                  <a:moveTo>
                    <a:pt x="1901317" y="0"/>
                  </a:moveTo>
                  <a:lnTo>
                    <a:pt x="950658" y="0"/>
                  </a:lnTo>
                  <a:lnTo>
                    <a:pt x="0" y="0"/>
                  </a:lnTo>
                  <a:lnTo>
                    <a:pt x="0" y="249948"/>
                  </a:lnTo>
                  <a:lnTo>
                    <a:pt x="950645" y="249948"/>
                  </a:lnTo>
                  <a:lnTo>
                    <a:pt x="1901317" y="249948"/>
                  </a:lnTo>
                  <a:lnTo>
                    <a:pt x="1901317" y="0"/>
                  </a:lnTo>
                  <a:close/>
                </a:path>
              </a:pathLst>
            </a:custGeom>
            <a:solidFill>
              <a:srgbClr val="7E9FC0"/>
            </a:solidFill>
            <a:ln w="6350">
              <a:solidFill>
                <a:schemeClr val="bg1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7" name="object 47"/>
            <p:cNvSpPr/>
            <p:nvPr/>
          </p:nvSpPr>
          <p:spPr>
            <a:xfrm>
              <a:off x="4766767" y="5151894"/>
              <a:ext cx="951230" cy="250190"/>
            </a:xfrm>
            <a:custGeom>
              <a:avLst/>
              <a:gdLst/>
              <a:ahLst/>
              <a:cxnLst/>
              <a:rect l="l" t="t" r="r" b="b"/>
              <a:pathLst>
                <a:path w="951229" h="250189">
                  <a:moveTo>
                    <a:pt x="950658" y="249948"/>
                  </a:moveTo>
                  <a:lnTo>
                    <a:pt x="0" y="249948"/>
                  </a:lnTo>
                  <a:lnTo>
                    <a:pt x="0" y="0"/>
                  </a:lnTo>
                  <a:lnTo>
                    <a:pt x="950658" y="0"/>
                  </a:lnTo>
                  <a:lnTo>
                    <a:pt x="950658" y="249948"/>
                  </a:lnTo>
                  <a:close/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5717425" y="5151894"/>
              <a:ext cx="1266825" cy="250190"/>
            </a:xfrm>
            <a:custGeom>
              <a:avLst/>
              <a:gdLst/>
              <a:ahLst/>
              <a:cxnLst/>
              <a:rect l="l" t="t" r="r" b="b"/>
              <a:pathLst>
                <a:path w="1266825" h="250189">
                  <a:moveTo>
                    <a:pt x="1266444" y="0"/>
                  </a:moveTo>
                  <a:lnTo>
                    <a:pt x="0" y="0"/>
                  </a:lnTo>
                  <a:lnTo>
                    <a:pt x="0" y="249948"/>
                  </a:lnTo>
                  <a:lnTo>
                    <a:pt x="1266444" y="249948"/>
                  </a:lnTo>
                  <a:lnTo>
                    <a:pt x="1266444" y="0"/>
                  </a:lnTo>
                  <a:close/>
                </a:path>
              </a:pathLst>
            </a:custGeom>
            <a:solidFill>
              <a:srgbClr val="7E9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5717425" y="5151894"/>
              <a:ext cx="1266825" cy="250190"/>
            </a:xfrm>
            <a:custGeom>
              <a:avLst/>
              <a:gdLst/>
              <a:ahLst/>
              <a:cxnLst/>
              <a:rect l="l" t="t" r="r" b="b"/>
              <a:pathLst>
                <a:path w="1266825" h="250189">
                  <a:moveTo>
                    <a:pt x="1266444" y="249948"/>
                  </a:moveTo>
                  <a:lnTo>
                    <a:pt x="0" y="249948"/>
                  </a:lnTo>
                  <a:lnTo>
                    <a:pt x="0" y="0"/>
                  </a:lnTo>
                  <a:lnTo>
                    <a:pt x="1266444" y="0"/>
                  </a:lnTo>
                  <a:lnTo>
                    <a:pt x="1266444" y="249948"/>
                  </a:lnTo>
                  <a:close/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3816108" y="5401843"/>
              <a:ext cx="951230" cy="435609"/>
            </a:xfrm>
            <a:custGeom>
              <a:avLst/>
              <a:gdLst/>
              <a:ahLst/>
              <a:cxnLst/>
              <a:rect l="l" t="t" r="r" b="b"/>
              <a:pathLst>
                <a:path w="951229" h="435610">
                  <a:moveTo>
                    <a:pt x="950658" y="0"/>
                  </a:moveTo>
                  <a:lnTo>
                    <a:pt x="0" y="0"/>
                  </a:lnTo>
                  <a:lnTo>
                    <a:pt x="0" y="435101"/>
                  </a:lnTo>
                  <a:lnTo>
                    <a:pt x="950658" y="435101"/>
                  </a:lnTo>
                  <a:lnTo>
                    <a:pt x="950658" y="0"/>
                  </a:lnTo>
                  <a:close/>
                </a:path>
              </a:pathLst>
            </a:custGeom>
            <a:solidFill>
              <a:srgbClr val="F1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3816108" y="5401843"/>
              <a:ext cx="951230" cy="435609"/>
            </a:xfrm>
            <a:custGeom>
              <a:avLst/>
              <a:gdLst/>
              <a:ahLst/>
              <a:cxnLst/>
              <a:rect l="l" t="t" r="r" b="b"/>
              <a:pathLst>
                <a:path w="951229" h="435610">
                  <a:moveTo>
                    <a:pt x="950658" y="435101"/>
                  </a:moveTo>
                  <a:lnTo>
                    <a:pt x="0" y="435101"/>
                  </a:lnTo>
                  <a:lnTo>
                    <a:pt x="0" y="0"/>
                  </a:lnTo>
                  <a:lnTo>
                    <a:pt x="950658" y="0"/>
                  </a:lnTo>
                  <a:lnTo>
                    <a:pt x="950658" y="435101"/>
                  </a:lnTo>
                  <a:close/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766767" y="5401843"/>
              <a:ext cx="951230" cy="435609"/>
            </a:xfrm>
            <a:custGeom>
              <a:avLst/>
              <a:gdLst/>
              <a:ahLst/>
              <a:cxnLst/>
              <a:rect l="l" t="t" r="r" b="b"/>
              <a:pathLst>
                <a:path w="951229" h="435610">
                  <a:moveTo>
                    <a:pt x="950658" y="0"/>
                  </a:moveTo>
                  <a:lnTo>
                    <a:pt x="0" y="0"/>
                  </a:lnTo>
                  <a:lnTo>
                    <a:pt x="0" y="435101"/>
                  </a:lnTo>
                  <a:lnTo>
                    <a:pt x="950658" y="435101"/>
                  </a:lnTo>
                  <a:lnTo>
                    <a:pt x="950658" y="0"/>
                  </a:lnTo>
                  <a:close/>
                </a:path>
              </a:pathLst>
            </a:custGeom>
            <a:solidFill>
              <a:srgbClr val="F1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766767" y="5401843"/>
              <a:ext cx="951230" cy="435609"/>
            </a:xfrm>
            <a:custGeom>
              <a:avLst/>
              <a:gdLst/>
              <a:ahLst/>
              <a:cxnLst/>
              <a:rect l="l" t="t" r="r" b="b"/>
              <a:pathLst>
                <a:path w="951229" h="435610">
                  <a:moveTo>
                    <a:pt x="950658" y="435101"/>
                  </a:moveTo>
                  <a:lnTo>
                    <a:pt x="0" y="435101"/>
                  </a:lnTo>
                  <a:lnTo>
                    <a:pt x="0" y="0"/>
                  </a:lnTo>
                  <a:lnTo>
                    <a:pt x="950658" y="0"/>
                  </a:lnTo>
                  <a:lnTo>
                    <a:pt x="950658" y="435101"/>
                  </a:lnTo>
                  <a:close/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5717425" y="5401843"/>
              <a:ext cx="1266825" cy="435609"/>
            </a:xfrm>
            <a:custGeom>
              <a:avLst/>
              <a:gdLst/>
              <a:ahLst/>
              <a:cxnLst/>
              <a:rect l="l" t="t" r="r" b="b"/>
              <a:pathLst>
                <a:path w="1266825" h="435610">
                  <a:moveTo>
                    <a:pt x="1266444" y="0"/>
                  </a:moveTo>
                  <a:lnTo>
                    <a:pt x="0" y="0"/>
                  </a:lnTo>
                  <a:lnTo>
                    <a:pt x="0" y="435101"/>
                  </a:lnTo>
                  <a:lnTo>
                    <a:pt x="1266444" y="435101"/>
                  </a:lnTo>
                  <a:lnTo>
                    <a:pt x="1266444" y="0"/>
                  </a:lnTo>
                  <a:close/>
                </a:path>
              </a:pathLst>
            </a:custGeom>
            <a:solidFill>
              <a:srgbClr val="F1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5717425" y="5401843"/>
              <a:ext cx="1266825" cy="435609"/>
            </a:xfrm>
            <a:custGeom>
              <a:avLst/>
              <a:gdLst/>
              <a:ahLst/>
              <a:cxnLst/>
              <a:rect l="l" t="t" r="r" b="b"/>
              <a:pathLst>
                <a:path w="1266825" h="435610">
                  <a:moveTo>
                    <a:pt x="1266444" y="435101"/>
                  </a:moveTo>
                  <a:lnTo>
                    <a:pt x="0" y="435101"/>
                  </a:lnTo>
                  <a:lnTo>
                    <a:pt x="0" y="0"/>
                  </a:lnTo>
                  <a:lnTo>
                    <a:pt x="1266444" y="0"/>
                  </a:lnTo>
                  <a:lnTo>
                    <a:pt x="1266444" y="435101"/>
                  </a:lnTo>
                  <a:close/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3816108" y="5836945"/>
              <a:ext cx="951230" cy="435609"/>
            </a:xfrm>
            <a:custGeom>
              <a:avLst/>
              <a:gdLst/>
              <a:ahLst/>
              <a:cxnLst/>
              <a:rect l="l" t="t" r="r" b="b"/>
              <a:pathLst>
                <a:path w="951229" h="435610">
                  <a:moveTo>
                    <a:pt x="950658" y="0"/>
                  </a:moveTo>
                  <a:lnTo>
                    <a:pt x="0" y="0"/>
                  </a:lnTo>
                  <a:lnTo>
                    <a:pt x="0" y="435101"/>
                  </a:lnTo>
                  <a:lnTo>
                    <a:pt x="950658" y="435101"/>
                  </a:lnTo>
                  <a:lnTo>
                    <a:pt x="950658" y="0"/>
                  </a:lnTo>
                  <a:close/>
                </a:path>
              </a:pathLst>
            </a:custGeom>
            <a:solidFill>
              <a:srgbClr val="F1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3816108" y="5836945"/>
              <a:ext cx="951230" cy="435609"/>
            </a:xfrm>
            <a:custGeom>
              <a:avLst/>
              <a:gdLst/>
              <a:ahLst/>
              <a:cxnLst/>
              <a:rect l="l" t="t" r="r" b="b"/>
              <a:pathLst>
                <a:path w="951229" h="435610">
                  <a:moveTo>
                    <a:pt x="950658" y="435101"/>
                  </a:moveTo>
                  <a:lnTo>
                    <a:pt x="0" y="435101"/>
                  </a:lnTo>
                  <a:lnTo>
                    <a:pt x="0" y="0"/>
                  </a:lnTo>
                  <a:lnTo>
                    <a:pt x="950658" y="0"/>
                  </a:lnTo>
                  <a:lnTo>
                    <a:pt x="950658" y="435101"/>
                  </a:lnTo>
                  <a:close/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766767" y="5836945"/>
              <a:ext cx="951230" cy="435609"/>
            </a:xfrm>
            <a:custGeom>
              <a:avLst/>
              <a:gdLst/>
              <a:ahLst/>
              <a:cxnLst/>
              <a:rect l="l" t="t" r="r" b="b"/>
              <a:pathLst>
                <a:path w="951229" h="435610">
                  <a:moveTo>
                    <a:pt x="950658" y="0"/>
                  </a:moveTo>
                  <a:lnTo>
                    <a:pt x="0" y="0"/>
                  </a:lnTo>
                  <a:lnTo>
                    <a:pt x="0" y="435101"/>
                  </a:lnTo>
                  <a:lnTo>
                    <a:pt x="950658" y="435101"/>
                  </a:lnTo>
                  <a:lnTo>
                    <a:pt x="950658" y="0"/>
                  </a:lnTo>
                  <a:close/>
                </a:path>
              </a:pathLst>
            </a:custGeom>
            <a:solidFill>
              <a:srgbClr val="F1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766767" y="5836945"/>
              <a:ext cx="951230" cy="435609"/>
            </a:xfrm>
            <a:custGeom>
              <a:avLst/>
              <a:gdLst/>
              <a:ahLst/>
              <a:cxnLst/>
              <a:rect l="l" t="t" r="r" b="b"/>
              <a:pathLst>
                <a:path w="951229" h="435610">
                  <a:moveTo>
                    <a:pt x="950658" y="435101"/>
                  </a:moveTo>
                  <a:lnTo>
                    <a:pt x="0" y="435101"/>
                  </a:lnTo>
                  <a:lnTo>
                    <a:pt x="0" y="0"/>
                  </a:lnTo>
                  <a:lnTo>
                    <a:pt x="950658" y="0"/>
                  </a:lnTo>
                  <a:lnTo>
                    <a:pt x="950658" y="435101"/>
                  </a:lnTo>
                  <a:close/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5717425" y="5836945"/>
              <a:ext cx="1266825" cy="435609"/>
            </a:xfrm>
            <a:custGeom>
              <a:avLst/>
              <a:gdLst/>
              <a:ahLst/>
              <a:cxnLst/>
              <a:rect l="l" t="t" r="r" b="b"/>
              <a:pathLst>
                <a:path w="1266825" h="435610">
                  <a:moveTo>
                    <a:pt x="1266444" y="0"/>
                  </a:moveTo>
                  <a:lnTo>
                    <a:pt x="0" y="0"/>
                  </a:lnTo>
                  <a:lnTo>
                    <a:pt x="0" y="435101"/>
                  </a:lnTo>
                  <a:lnTo>
                    <a:pt x="1266444" y="435101"/>
                  </a:lnTo>
                  <a:lnTo>
                    <a:pt x="1266444" y="0"/>
                  </a:lnTo>
                  <a:close/>
                </a:path>
              </a:pathLst>
            </a:custGeom>
            <a:solidFill>
              <a:srgbClr val="F1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5717425" y="5836945"/>
              <a:ext cx="1266825" cy="435609"/>
            </a:xfrm>
            <a:custGeom>
              <a:avLst/>
              <a:gdLst/>
              <a:ahLst/>
              <a:cxnLst/>
              <a:rect l="l" t="t" r="r" b="b"/>
              <a:pathLst>
                <a:path w="1266825" h="435610">
                  <a:moveTo>
                    <a:pt x="1266444" y="435101"/>
                  </a:moveTo>
                  <a:lnTo>
                    <a:pt x="0" y="435101"/>
                  </a:lnTo>
                  <a:lnTo>
                    <a:pt x="0" y="0"/>
                  </a:lnTo>
                  <a:lnTo>
                    <a:pt x="1266444" y="0"/>
                  </a:lnTo>
                  <a:lnTo>
                    <a:pt x="1266444" y="435101"/>
                  </a:lnTo>
                  <a:close/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3816108" y="6272047"/>
              <a:ext cx="951230" cy="435609"/>
            </a:xfrm>
            <a:custGeom>
              <a:avLst/>
              <a:gdLst/>
              <a:ahLst/>
              <a:cxnLst/>
              <a:rect l="l" t="t" r="r" b="b"/>
              <a:pathLst>
                <a:path w="951229" h="435609">
                  <a:moveTo>
                    <a:pt x="950658" y="0"/>
                  </a:moveTo>
                  <a:lnTo>
                    <a:pt x="0" y="0"/>
                  </a:lnTo>
                  <a:lnTo>
                    <a:pt x="0" y="435101"/>
                  </a:lnTo>
                  <a:lnTo>
                    <a:pt x="950658" y="435101"/>
                  </a:lnTo>
                  <a:lnTo>
                    <a:pt x="950658" y="0"/>
                  </a:lnTo>
                  <a:close/>
                </a:path>
              </a:pathLst>
            </a:custGeom>
            <a:solidFill>
              <a:srgbClr val="F1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3816108" y="6272047"/>
              <a:ext cx="951230" cy="435609"/>
            </a:xfrm>
            <a:custGeom>
              <a:avLst/>
              <a:gdLst/>
              <a:ahLst/>
              <a:cxnLst/>
              <a:rect l="l" t="t" r="r" b="b"/>
              <a:pathLst>
                <a:path w="951229" h="435609">
                  <a:moveTo>
                    <a:pt x="950658" y="435101"/>
                  </a:moveTo>
                  <a:lnTo>
                    <a:pt x="0" y="435101"/>
                  </a:lnTo>
                  <a:lnTo>
                    <a:pt x="0" y="0"/>
                  </a:lnTo>
                  <a:lnTo>
                    <a:pt x="950658" y="0"/>
                  </a:lnTo>
                  <a:lnTo>
                    <a:pt x="950658" y="435101"/>
                  </a:lnTo>
                  <a:close/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766767" y="6272047"/>
              <a:ext cx="951230" cy="435609"/>
            </a:xfrm>
            <a:custGeom>
              <a:avLst/>
              <a:gdLst/>
              <a:ahLst/>
              <a:cxnLst/>
              <a:rect l="l" t="t" r="r" b="b"/>
              <a:pathLst>
                <a:path w="951229" h="435609">
                  <a:moveTo>
                    <a:pt x="950658" y="0"/>
                  </a:moveTo>
                  <a:lnTo>
                    <a:pt x="0" y="0"/>
                  </a:lnTo>
                  <a:lnTo>
                    <a:pt x="0" y="435101"/>
                  </a:lnTo>
                  <a:lnTo>
                    <a:pt x="950658" y="435101"/>
                  </a:lnTo>
                  <a:lnTo>
                    <a:pt x="950658" y="0"/>
                  </a:lnTo>
                  <a:close/>
                </a:path>
              </a:pathLst>
            </a:custGeom>
            <a:solidFill>
              <a:srgbClr val="F1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766767" y="6272047"/>
              <a:ext cx="951230" cy="435609"/>
            </a:xfrm>
            <a:custGeom>
              <a:avLst/>
              <a:gdLst/>
              <a:ahLst/>
              <a:cxnLst/>
              <a:rect l="l" t="t" r="r" b="b"/>
              <a:pathLst>
                <a:path w="951229" h="435609">
                  <a:moveTo>
                    <a:pt x="950658" y="435101"/>
                  </a:moveTo>
                  <a:lnTo>
                    <a:pt x="0" y="435101"/>
                  </a:lnTo>
                  <a:lnTo>
                    <a:pt x="0" y="0"/>
                  </a:lnTo>
                  <a:lnTo>
                    <a:pt x="950658" y="0"/>
                  </a:lnTo>
                  <a:lnTo>
                    <a:pt x="950658" y="435101"/>
                  </a:lnTo>
                  <a:close/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5717425" y="6272047"/>
              <a:ext cx="1266825" cy="435609"/>
            </a:xfrm>
            <a:custGeom>
              <a:avLst/>
              <a:gdLst/>
              <a:ahLst/>
              <a:cxnLst/>
              <a:rect l="l" t="t" r="r" b="b"/>
              <a:pathLst>
                <a:path w="1266825" h="435609">
                  <a:moveTo>
                    <a:pt x="1266444" y="0"/>
                  </a:moveTo>
                  <a:lnTo>
                    <a:pt x="0" y="0"/>
                  </a:lnTo>
                  <a:lnTo>
                    <a:pt x="0" y="435101"/>
                  </a:lnTo>
                  <a:lnTo>
                    <a:pt x="1266444" y="435101"/>
                  </a:lnTo>
                  <a:lnTo>
                    <a:pt x="1266444" y="0"/>
                  </a:lnTo>
                  <a:close/>
                </a:path>
              </a:pathLst>
            </a:custGeom>
            <a:solidFill>
              <a:srgbClr val="F1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5717425" y="6272047"/>
              <a:ext cx="1266825" cy="435609"/>
            </a:xfrm>
            <a:custGeom>
              <a:avLst/>
              <a:gdLst/>
              <a:ahLst/>
              <a:cxnLst/>
              <a:rect l="l" t="t" r="r" b="b"/>
              <a:pathLst>
                <a:path w="1266825" h="435609">
                  <a:moveTo>
                    <a:pt x="1266444" y="435101"/>
                  </a:moveTo>
                  <a:lnTo>
                    <a:pt x="0" y="435101"/>
                  </a:lnTo>
                  <a:lnTo>
                    <a:pt x="0" y="0"/>
                  </a:lnTo>
                  <a:lnTo>
                    <a:pt x="1266444" y="0"/>
                  </a:lnTo>
                  <a:lnTo>
                    <a:pt x="1266444" y="435101"/>
                  </a:lnTo>
                  <a:close/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9" name="object 69"/>
          <p:cNvSpPr txBox="1"/>
          <p:nvPr/>
        </p:nvSpPr>
        <p:spPr>
          <a:xfrm>
            <a:off x="3845762" y="5465478"/>
            <a:ext cx="858516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ja-JP" altLang="en-US" sz="700" spc="-55">
                <a:solidFill>
                  <a:srgbClr val="231F20"/>
                </a:solidFill>
                <a:latin typeface="YuGothic Medium"/>
                <a:cs typeface="YuGothic Medium"/>
              </a:rPr>
              <a:t>テキストが入ります</a:t>
            </a:r>
            <a:endParaRPr sz="700" dirty="0">
              <a:latin typeface="YuGothic Medium"/>
              <a:cs typeface="YuGothic Medium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3845761" y="5885466"/>
            <a:ext cx="858516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ja-JP" altLang="en-US" sz="700" spc="-55">
                <a:solidFill>
                  <a:srgbClr val="231F20"/>
                </a:solidFill>
                <a:latin typeface="YuGothic Medium"/>
                <a:cs typeface="YuGothic Medium"/>
              </a:rPr>
              <a:t>テキストが入ります</a:t>
            </a:r>
            <a:endParaRPr lang="ja-JP" altLang="en-US" sz="700" dirty="0">
              <a:latin typeface="YuGothic Medium"/>
              <a:cs typeface="YuGothic Medium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3845761" y="6318706"/>
            <a:ext cx="862058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ja-JP" altLang="en-US" sz="700" spc="-55">
                <a:solidFill>
                  <a:srgbClr val="231F20"/>
                </a:solidFill>
                <a:latin typeface="YuGothic Medium"/>
                <a:cs typeface="YuGothic Medium"/>
              </a:rPr>
              <a:t>テキストが入ります</a:t>
            </a:r>
            <a:endParaRPr lang="ja-JP" altLang="en-US" sz="700" dirty="0">
              <a:latin typeface="YuGothic Medium"/>
              <a:cs typeface="YuGothic Medium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5835889" y="5838844"/>
            <a:ext cx="1045210" cy="24109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ja-JP" altLang="en-US" sz="700" spc="-55">
                <a:solidFill>
                  <a:srgbClr val="231F20"/>
                </a:solidFill>
                <a:latin typeface="YuGothic Medium"/>
                <a:cs typeface="YuGothic Medium"/>
              </a:rPr>
              <a:t>テキストが入ります</a:t>
            </a:r>
            <a:endParaRPr lang="en-US" altLang="ja-JP" sz="700" spc="-55" dirty="0">
              <a:solidFill>
                <a:srgbClr val="231F20"/>
              </a:solidFill>
              <a:latin typeface="YuGothic Medium"/>
              <a:cs typeface="YuGothic Medium"/>
            </a:endParaRPr>
          </a:p>
          <a:p>
            <a:pPr algn="ctr">
              <a:spcBef>
                <a:spcPts val="100"/>
              </a:spcBef>
            </a:pPr>
            <a:r>
              <a:rPr lang="ja-JP" altLang="en-US" sz="700" spc="-55">
                <a:solidFill>
                  <a:srgbClr val="231F20"/>
                </a:solidFill>
                <a:latin typeface="YuGothic Medium"/>
                <a:cs typeface="YuGothic Medium"/>
              </a:rPr>
              <a:t>テキストが入ります</a:t>
            </a:r>
            <a:endParaRPr lang="ja-JP" altLang="en-US" sz="700">
              <a:latin typeface="YuGothic Medium"/>
              <a:cs typeface="YuGothic Medium"/>
            </a:endParaRPr>
          </a:p>
        </p:txBody>
      </p:sp>
      <p:sp>
        <p:nvSpPr>
          <p:cNvPr id="95" name="object 95"/>
          <p:cNvSpPr/>
          <p:nvPr/>
        </p:nvSpPr>
        <p:spPr>
          <a:xfrm>
            <a:off x="8596165" y="3243271"/>
            <a:ext cx="644525" cy="382905"/>
          </a:xfrm>
          <a:custGeom>
            <a:avLst/>
            <a:gdLst/>
            <a:ahLst/>
            <a:cxnLst/>
            <a:rect l="l" t="t" r="r" b="b"/>
            <a:pathLst>
              <a:path w="644525" h="382904">
                <a:moveTo>
                  <a:pt x="555472" y="0"/>
                </a:moveTo>
                <a:lnTo>
                  <a:pt x="88976" y="0"/>
                </a:lnTo>
                <a:lnTo>
                  <a:pt x="88976" y="161963"/>
                </a:lnTo>
                <a:lnTo>
                  <a:pt x="0" y="161963"/>
                </a:lnTo>
                <a:lnTo>
                  <a:pt x="322224" y="382574"/>
                </a:lnTo>
                <a:lnTo>
                  <a:pt x="644448" y="161963"/>
                </a:lnTo>
                <a:lnTo>
                  <a:pt x="555472" y="161963"/>
                </a:lnTo>
                <a:lnTo>
                  <a:pt x="555472" y="0"/>
                </a:lnTo>
                <a:close/>
              </a:path>
            </a:pathLst>
          </a:custGeom>
          <a:solidFill>
            <a:srgbClr val="A8CF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28">
            <a:extLst>
              <a:ext uri="{FF2B5EF4-FFF2-40B4-BE49-F238E27FC236}">
                <a16:creationId xmlns:a16="http://schemas.microsoft.com/office/drawing/2014/main" id="{C21BF76E-ABB0-AD5C-9017-6677ACFAB997}"/>
              </a:ext>
            </a:extLst>
          </p:cNvPr>
          <p:cNvSpPr txBox="1"/>
          <p:nvPr/>
        </p:nvSpPr>
        <p:spPr>
          <a:xfrm>
            <a:off x="165100" y="5800194"/>
            <a:ext cx="3218180" cy="630685"/>
          </a:xfrm>
          <a:prstGeom prst="rect">
            <a:avLst/>
          </a:prstGeom>
        </p:spPr>
        <p:txBody>
          <a:bodyPr vert="horz" wrap="square" lIns="0" tIns="78740" rIns="0" bIns="0" rtlCol="0">
            <a:spAutoFit/>
          </a:bodyPr>
          <a:lstStyle/>
          <a:p>
            <a:pPr marL="113664" marR="102235" algn="just">
              <a:lnSpc>
                <a:spcPct val="130900"/>
              </a:lnSpc>
              <a:spcBef>
                <a:spcPts val="650"/>
              </a:spcBef>
            </a:pPr>
            <a:r>
              <a:rPr lang="ja-JP" altLang="en-US" sz="700" spc="-65">
                <a:solidFill>
                  <a:srgbClr val="231F20"/>
                </a:solidFill>
                <a:latin typeface="YuGothic Medium"/>
                <a:cs typeface="YuGothic Medium"/>
              </a:rPr>
              <a:t>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</a:t>
            </a:r>
            <a:endParaRPr lang="ja-JP" altLang="en-US" sz="700">
              <a:latin typeface="YuGothic Medium"/>
              <a:cs typeface="YuGothic Medium"/>
            </a:endParaRPr>
          </a:p>
        </p:txBody>
      </p:sp>
      <p:sp>
        <p:nvSpPr>
          <p:cNvPr id="104" name="正方形/長方形 103">
            <a:extLst>
              <a:ext uri="{FF2B5EF4-FFF2-40B4-BE49-F238E27FC236}">
                <a16:creationId xmlns:a16="http://schemas.microsoft.com/office/drawing/2014/main" id="{8CA4B477-6102-2593-5C98-E34F0EBA390A}"/>
              </a:ext>
            </a:extLst>
          </p:cNvPr>
          <p:cNvSpPr/>
          <p:nvPr/>
        </p:nvSpPr>
        <p:spPr>
          <a:xfrm>
            <a:off x="951958" y="465632"/>
            <a:ext cx="1684020" cy="233499"/>
          </a:xfrm>
          <a:prstGeom prst="rect">
            <a:avLst/>
          </a:prstGeom>
          <a:solidFill>
            <a:srgbClr val="32507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Sample text</a:t>
            </a:r>
            <a:endParaRPr kumimoji="1" lang="ja-JP" altLang="en-US" sz="11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5" name="正方形/長方形 104">
            <a:extLst>
              <a:ext uri="{FF2B5EF4-FFF2-40B4-BE49-F238E27FC236}">
                <a16:creationId xmlns:a16="http://schemas.microsoft.com/office/drawing/2014/main" id="{64E9E410-66BF-EAB2-320E-5BF5FD0E7E5A}"/>
              </a:ext>
            </a:extLst>
          </p:cNvPr>
          <p:cNvSpPr/>
          <p:nvPr/>
        </p:nvSpPr>
        <p:spPr>
          <a:xfrm>
            <a:off x="4504689" y="465632"/>
            <a:ext cx="1684020" cy="233499"/>
          </a:xfrm>
          <a:prstGeom prst="rect">
            <a:avLst/>
          </a:prstGeom>
          <a:solidFill>
            <a:srgbClr val="32507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Sample text</a:t>
            </a:r>
            <a:endParaRPr kumimoji="1" lang="ja-JP" altLang="en-US" sz="11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6" name="object 4">
            <a:extLst>
              <a:ext uri="{FF2B5EF4-FFF2-40B4-BE49-F238E27FC236}">
                <a16:creationId xmlns:a16="http://schemas.microsoft.com/office/drawing/2014/main" id="{74F6F4F0-FF8F-A934-C75E-06273D9C774D}"/>
              </a:ext>
            </a:extLst>
          </p:cNvPr>
          <p:cNvSpPr txBox="1"/>
          <p:nvPr/>
        </p:nvSpPr>
        <p:spPr>
          <a:xfrm>
            <a:off x="4529947" y="1132953"/>
            <a:ext cx="2326640" cy="2128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45"/>
              </a:spcBef>
            </a:pPr>
            <a:r>
              <a:rPr lang="ja-JP" altLang="en-US" sz="1300" spc="-225">
                <a:solidFill>
                  <a:srgbClr val="33507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Medium"/>
              </a:rPr>
              <a:t>テキストが入ります</a:t>
            </a:r>
            <a:endParaRPr lang="ja-JP" altLang="en-US" sz="800" dirty="0">
              <a:latin typeface="Yu Mincho" panose="02020400000000000000" pitchFamily="18" charset="-128"/>
              <a:ea typeface="Yu Mincho" panose="02020400000000000000" pitchFamily="18" charset="-128"/>
              <a:cs typeface="YuGothic Medium"/>
            </a:endParaRPr>
          </a:p>
        </p:txBody>
      </p:sp>
      <p:sp>
        <p:nvSpPr>
          <p:cNvPr id="108" name="テキスト ボックス 107">
            <a:extLst>
              <a:ext uri="{FF2B5EF4-FFF2-40B4-BE49-F238E27FC236}">
                <a16:creationId xmlns:a16="http://schemas.microsoft.com/office/drawing/2014/main" id="{2C39E611-8E0D-F642-AAFB-EA186D427E57}"/>
              </a:ext>
            </a:extLst>
          </p:cNvPr>
          <p:cNvSpPr txBox="1"/>
          <p:nvPr/>
        </p:nvSpPr>
        <p:spPr>
          <a:xfrm>
            <a:off x="3549649" y="744465"/>
            <a:ext cx="359410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500">
                <a:latin typeface="Yu Mincho" panose="02020400000000000000" pitchFamily="18" charset="-128"/>
                <a:ea typeface="Yu Mincho" panose="02020400000000000000" pitchFamily="18" charset="-128"/>
              </a:rPr>
              <a:t>テキストは入ります</a:t>
            </a:r>
          </a:p>
        </p:txBody>
      </p:sp>
      <p:sp>
        <p:nvSpPr>
          <p:cNvPr id="109" name="テキスト ボックス 108">
            <a:extLst>
              <a:ext uri="{FF2B5EF4-FFF2-40B4-BE49-F238E27FC236}">
                <a16:creationId xmlns:a16="http://schemas.microsoft.com/office/drawing/2014/main" id="{15E1BDD5-F78B-9DDB-3C16-0080819FB2D3}"/>
              </a:ext>
            </a:extLst>
          </p:cNvPr>
          <p:cNvSpPr txBox="1"/>
          <p:nvPr/>
        </p:nvSpPr>
        <p:spPr>
          <a:xfrm>
            <a:off x="5170" y="744465"/>
            <a:ext cx="354447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500">
                <a:latin typeface="Yu Mincho" panose="02020400000000000000" pitchFamily="18" charset="-128"/>
                <a:ea typeface="Yu Mincho" panose="02020400000000000000" pitchFamily="18" charset="-128"/>
              </a:rPr>
              <a:t>テキストは入ります</a:t>
            </a:r>
          </a:p>
        </p:txBody>
      </p:sp>
      <p:sp>
        <p:nvSpPr>
          <p:cNvPr id="110" name="object 27">
            <a:extLst>
              <a:ext uri="{FF2B5EF4-FFF2-40B4-BE49-F238E27FC236}">
                <a16:creationId xmlns:a16="http://schemas.microsoft.com/office/drawing/2014/main" id="{62ACC467-AFC3-D75C-84F0-18EF277E713C}"/>
              </a:ext>
            </a:extLst>
          </p:cNvPr>
          <p:cNvSpPr/>
          <p:nvPr/>
        </p:nvSpPr>
        <p:spPr>
          <a:xfrm>
            <a:off x="165100" y="4189415"/>
            <a:ext cx="3218180" cy="981075"/>
          </a:xfrm>
          <a:custGeom>
            <a:avLst/>
            <a:gdLst/>
            <a:ahLst/>
            <a:cxnLst/>
            <a:rect l="l" t="t" r="r" b="b"/>
            <a:pathLst>
              <a:path w="3218179" h="981075">
                <a:moveTo>
                  <a:pt x="3217913" y="0"/>
                </a:moveTo>
                <a:lnTo>
                  <a:pt x="0" y="0"/>
                </a:lnTo>
                <a:lnTo>
                  <a:pt x="0" y="980960"/>
                </a:lnTo>
                <a:lnTo>
                  <a:pt x="3217913" y="980960"/>
                </a:lnTo>
                <a:lnTo>
                  <a:pt x="3217913" y="0"/>
                </a:lnTo>
                <a:close/>
              </a:path>
            </a:pathLst>
          </a:custGeom>
          <a:solidFill>
            <a:srgbClr val="F1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28">
            <a:extLst>
              <a:ext uri="{FF2B5EF4-FFF2-40B4-BE49-F238E27FC236}">
                <a16:creationId xmlns:a16="http://schemas.microsoft.com/office/drawing/2014/main" id="{CAB451FF-6F12-A127-50F8-454136EEE0FA}"/>
              </a:ext>
            </a:extLst>
          </p:cNvPr>
          <p:cNvSpPr txBox="1"/>
          <p:nvPr/>
        </p:nvSpPr>
        <p:spPr>
          <a:xfrm>
            <a:off x="165100" y="4189415"/>
            <a:ext cx="3218180" cy="233397"/>
          </a:xfrm>
          <a:prstGeom prst="rect">
            <a:avLst/>
          </a:prstGeom>
        </p:spPr>
        <p:txBody>
          <a:bodyPr vert="horz" wrap="square" lIns="0" tIns="78740" rIns="0" bIns="0" rtlCol="0">
            <a:spAutoFit/>
          </a:bodyPr>
          <a:lstStyle/>
          <a:p>
            <a:pPr marL="113664">
              <a:lnSpc>
                <a:spcPct val="100000"/>
              </a:lnSpc>
              <a:spcBef>
                <a:spcPts val="620"/>
              </a:spcBef>
            </a:pPr>
            <a:r>
              <a:rPr lang="ja-JP" altLang="en-US" sz="1000" spc="-90">
                <a:solidFill>
                  <a:srgbClr val="33507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Medium"/>
              </a:rPr>
              <a:t>タイトルが入ります</a:t>
            </a:r>
            <a:endParaRPr sz="700" dirty="0">
              <a:latin typeface="YuGothic Medium"/>
              <a:cs typeface="YuGothic Medium"/>
            </a:endParaRPr>
          </a:p>
        </p:txBody>
      </p:sp>
      <p:sp>
        <p:nvSpPr>
          <p:cNvPr id="112" name="object 31">
            <a:extLst>
              <a:ext uri="{FF2B5EF4-FFF2-40B4-BE49-F238E27FC236}">
                <a16:creationId xmlns:a16="http://schemas.microsoft.com/office/drawing/2014/main" id="{7D6FB27C-51F5-DEE5-821E-453B98FD917F}"/>
              </a:ext>
            </a:extLst>
          </p:cNvPr>
          <p:cNvSpPr txBox="1"/>
          <p:nvPr/>
        </p:nvSpPr>
        <p:spPr>
          <a:xfrm>
            <a:off x="178242" y="3912051"/>
            <a:ext cx="3223784" cy="2128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ja-JP" altLang="en-US" sz="1300">
                <a:solidFill>
                  <a:srgbClr val="33507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Demibold"/>
              </a:rPr>
              <a:t>テキストが入ります</a:t>
            </a:r>
            <a:endParaRPr sz="1300" dirty="0">
              <a:latin typeface="Yu Mincho" panose="02020400000000000000" pitchFamily="18" charset="-128"/>
              <a:ea typeface="Yu Mincho" panose="02020400000000000000" pitchFamily="18" charset="-128"/>
              <a:cs typeface="YuMincho Demibold"/>
            </a:endParaRPr>
          </a:p>
        </p:txBody>
      </p:sp>
      <p:sp>
        <p:nvSpPr>
          <p:cNvPr id="116" name="object 28">
            <a:extLst>
              <a:ext uri="{FF2B5EF4-FFF2-40B4-BE49-F238E27FC236}">
                <a16:creationId xmlns:a16="http://schemas.microsoft.com/office/drawing/2014/main" id="{F6CEC59F-237F-D9EF-40E7-65991D599B0C}"/>
              </a:ext>
            </a:extLst>
          </p:cNvPr>
          <p:cNvSpPr txBox="1"/>
          <p:nvPr/>
        </p:nvSpPr>
        <p:spPr>
          <a:xfrm>
            <a:off x="165100" y="4442734"/>
            <a:ext cx="3218180" cy="630685"/>
          </a:xfrm>
          <a:prstGeom prst="rect">
            <a:avLst/>
          </a:prstGeom>
        </p:spPr>
        <p:txBody>
          <a:bodyPr vert="horz" wrap="square" lIns="0" tIns="78740" rIns="0" bIns="0" rtlCol="0">
            <a:spAutoFit/>
          </a:bodyPr>
          <a:lstStyle/>
          <a:p>
            <a:pPr marL="113664" marR="102235" algn="just">
              <a:lnSpc>
                <a:spcPct val="130900"/>
              </a:lnSpc>
              <a:spcBef>
                <a:spcPts val="650"/>
              </a:spcBef>
            </a:pPr>
            <a:r>
              <a:rPr lang="ja-JP" altLang="en-US" sz="700" spc="-65">
                <a:solidFill>
                  <a:srgbClr val="231F20"/>
                </a:solidFill>
                <a:latin typeface="YuGothic Medium"/>
                <a:cs typeface="YuGothic Medium"/>
              </a:rPr>
              <a:t>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</a:t>
            </a:r>
            <a:endParaRPr lang="ja-JP" altLang="en-US" sz="700">
              <a:latin typeface="YuGothic Medium"/>
              <a:cs typeface="YuGothic Medium"/>
            </a:endParaRPr>
          </a:p>
        </p:txBody>
      </p:sp>
      <p:sp>
        <p:nvSpPr>
          <p:cNvPr id="117" name="object 27">
            <a:extLst>
              <a:ext uri="{FF2B5EF4-FFF2-40B4-BE49-F238E27FC236}">
                <a16:creationId xmlns:a16="http://schemas.microsoft.com/office/drawing/2014/main" id="{78761905-F13F-48BC-2F28-84782FB5A171}"/>
              </a:ext>
            </a:extLst>
          </p:cNvPr>
          <p:cNvSpPr/>
          <p:nvPr/>
        </p:nvSpPr>
        <p:spPr>
          <a:xfrm>
            <a:off x="165100" y="2831955"/>
            <a:ext cx="3218180" cy="981075"/>
          </a:xfrm>
          <a:custGeom>
            <a:avLst/>
            <a:gdLst/>
            <a:ahLst/>
            <a:cxnLst/>
            <a:rect l="l" t="t" r="r" b="b"/>
            <a:pathLst>
              <a:path w="3218179" h="981075">
                <a:moveTo>
                  <a:pt x="3217913" y="0"/>
                </a:moveTo>
                <a:lnTo>
                  <a:pt x="0" y="0"/>
                </a:lnTo>
                <a:lnTo>
                  <a:pt x="0" y="980960"/>
                </a:lnTo>
                <a:lnTo>
                  <a:pt x="3217913" y="980960"/>
                </a:lnTo>
                <a:lnTo>
                  <a:pt x="3217913" y="0"/>
                </a:lnTo>
                <a:close/>
              </a:path>
            </a:pathLst>
          </a:custGeom>
          <a:solidFill>
            <a:srgbClr val="F1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28">
            <a:extLst>
              <a:ext uri="{FF2B5EF4-FFF2-40B4-BE49-F238E27FC236}">
                <a16:creationId xmlns:a16="http://schemas.microsoft.com/office/drawing/2014/main" id="{076FAA51-2A8C-E249-F80E-086C953C4AA8}"/>
              </a:ext>
            </a:extLst>
          </p:cNvPr>
          <p:cNvSpPr txBox="1"/>
          <p:nvPr/>
        </p:nvSpPr>
        <p:spPr>
          <a:xfrm>
            <a:off x="165100" y="2831955"/>
            <a:ext cx="3218180" cy="233397"/>
          </a:xfrm>
          <a:prstGeom prst="rect">
            <a:avLst/>
          </a:prstGeom>
        </p:spPr>
        <p:txBody>
          <a:bodyPr vert="horz" wrap="square" lIns="0" tIns="78740" rIns="0" bIns="0" rtlCol="0">
            <a:spAutoFit/>
          </a:bodyPr>
          <a:lstStyle/>
          <a:p>
            <a:pPr marL="113664">
              <a:lnSpc>
                <a:spcPct val="100000"/>
              </a:lnSpc>
              <a:spcBef>
                <a:spcPts val="620"/>
              </a:spcBef>
            </a:pPr>
            <a:r>
              <a:rPr lang="ja-JP" altLang="en-US" sz="1000" spc="-90">
                <a:solidFill>
                  <a:srgbClr val="33507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Medium"/>
              </a:rPr>
              <a:t>タイトルが入ります</a:t>
            </a:r>
            <a:endParaRPr sz="700" dirty="0">
              <a:latin typeface="YuGothic Medium"/>
              <a:cs typeface="YuGothic Medium"/>
            </a:endParaRPr>
          </a:p>
        </p:txBody>
      </p:sp>
      <p:sp>
        <p:nvSpPr>
          <p:cNvPr id="119" name="object 31">
            <a:extLst>
              <a:ext uri="{FF2B5EF4-FFF2-40B4-BE49-F238E27FC236}">
                <a16:creationId xmlns:a16="http://schemas.microsoft.com/office/drawing/2014/main" id="{8A7636F1-F3B5-C891-AFBB-1E00AAABEE99}"/>
              </a:ext>
            </a:extLst>
          </p:cNvPr>
          <p:cNvSpPr txBox="1"/>
          <p:nvPr/>
        </p:nvSpPr>
        <p:spPr>
          <a:xfrm>
            <a:off x="178242" y="2554591"/>
            <a:ext cx="3223784" cy="2128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ja-JP" altLang="en-US" sz="1300">
                <a:solidFill>
                  <a:srgbClr val="33507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Demibold"/>
              </a:rPr>
              <a:t>テキストが入ります</a:t>
            </a:r>
            <a:endParaRPr sz="1300" dirty="0">
              <a:latin typeface="Yu Mincho" panose="02020400000000000000" pitchFamily="18" charset="-128"/>
              <a:ea typeface="Yu Mincho" panose="02020400000000000000" pitchFamily="18" charset="-128"/>
              <a:cs typeface="YuMincho Demibold"/>
            </a:endParaRPr>
          </a:p>
        </p:txBody>
      </p:sp>
      <p:sp>
        <p:nvSpPr>
          <p:cNvPr id="123" name="object 28">
            <a:extLst>
              <a:ext uri="{FF2B5EF4-FFF2-40B4-BE49-F238E27FC236}">
                <a16:creationId xmlns:a16="http://schemas.microsoft.com/office/drawing/2014/main" id="{21046BDD-5157-FF08-56C4-0ACB4DEF0EB9}"/>
              </a:ext>
            </a:extLst>
          </p:cNvPr>
          <p:cNvSpPr txBox="1"/>
          <p:nvPr/>
        </p:nvSpPr>
        <p:spPr>
          <a:xfrm>
            <a:off x="165100" y="3085274"/>
            <a:ext cx="3218180" cy="630685"/>
          </a:xfrm>
          <a:prstGeom prst="rect">
            <a:avLst/>
          </a:prstGeom>
        </p:spPr>
        <p:txBody>
          <a:bodyPr vert="horz" wrap="square" lIns="0" tIns="78740" rIns="0" bIns="0" rtlCol="0">
            <a:spAutoFit/>
          </a:bodyPr>
          <a:lstStyle/>
          <a:p>
            <a:pPr marL="113664" marR="102235" algn="just">
              <a:lnSpc>
                <a:spcPct val="130900"/>
              </a:lnSpc>
              <a:spcBef>
                <a:spcPts val="650"/>
              </a:spcBef>
            </a:pPr>
            <a:r>
              <a:rPr lang="ja-JP" altLang="en-US" sz="700" spc="-65">
                <a:solidFill>
                  <a:srgbClr val="231F20"/>
                </a:solidFill>
                <a:latin typeface="YuGothic Medium"/>
                <a:cs typeface="YuGothic Medium"/>
              </a:rPr>
              <a:t>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</a:t>
            </a:r>
            <a:endParaRPr lang="ja-JP" altLang="en-US" sz="700">
              <a:latin typeface="YuGothic Medium"/>
              <a:cs typeface="YuGothic Medium"/>
            </a:endParaRPr>
          </a:p>
        </p:txBody>
      </p:sp>
      <p:sp>
        <p:nvSpPr>
          <p:cNvPr id="124" name="object 27">
            <a:extLst>
              <a:ext uri="{FF2B5EF4-FFF2-40B4-BE49-F238E27FC236}">
                <a16:creationId xmlns:a16="http://schemas.microsoft.com/office/drawing/2014/main" id="{98BB5E62-5245-46FD-D48F-163B55591381}"/>
              </a:ext>
            </a:extLst>
          </p:cNvPr>
          <p:cNvSpPr/>
          <p:nvPr/>
        </p:nvSpPr>
        <p:spPr>
          <a:xfrm>
            <a:off x="165100" y="1474496"/>
            <a:ext cx="3218180" cy="981075"/>
          </a:xfrm>
          <a:custGeom>
            <a:avLst/>
            <a:gdLst/>
            <a:ahLst/>
            <a:cxnLst/>
            <a:rect l="l" t="t" r="r" b="b"/>
            <a:pathLst>
              <a:path w="3218179" h="981075">
                <a:moveTo>
                  <a:pt x="3217913" y="0"/>
                </a:moveTo>
                <a:lnTo>
                  <a:pt x="0" y="0"/>
                </a:lnTo>
                <a:lnTo>
                  <a:pt x="0" y="980960"/>
                </a:lnTo>
                <a:lnTo>
                  <a:pt x="3217913" y="980960"/>
                </a:lnTo>
                <a:lnTo>
                  <a:pt x="3217913" y="0"/>
                </a:lnTo>
                <a:close/>
              </a:path>
            </a:pathLst>
          </a:custGeom>
          <a:solidFill>
            <a:srgbClr val="F1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28">
            <a:extLst>
              <a:ext uri="{FF2B5EF4-FFF2-40B4-BE49-F238E27FC236}">
                <a16:creationId xmlns:a16="http://schemas.microsoft.com/office/drawing/2014/main" id="{2EED3731-F101-1819-11BC-0EF7C1093E57}"/>
              </a:ext>
            </a:extLst>
          </p:cNvPr>
          <p:cNvSpPr txBox="1"/>
          <p:nvPr/>
        </p:nvSpPr>
        <p:spPr>
          <a:xfrm>
            <a:off x="165100" y="1474496"/>
            <a:ext cx="3218180" cy="233397"/>
          </a:xfrm>
          <a:prstGeom prst="rect">
            <a:avLst/>
          </a:prstGeom>
        </p:spPr>
        <p:txBody>
          <a:bodyPr vert="horz" wrap="square" lIns="0" tIns="78740" rIns="0" bIns="0" rtlCol="0">
            <a:spAutoFit/>
          </a:bodyPr>
          <a:lstStyle/>
          <a:p>
            <a:pPr marL="113664">
              <a:lnSpc>
                <a:spcPct val="100000"/>
              </a:lnSpc>
              <a:spcBef>
                <a:spcPts val="620"/>
              </a:spcBef>
            </a:pPr>
            <a:r>
              <a:rPr lang="ja-JP" altLang="en-US" sz="1000" spc="-90">
                <a:solidFill>
                  <a:srgbClr val="33507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Medium"/>
              </a:rPr>
              <a:t>タイトルが入ります</a:t>
            </a:r>
            <a:endParaRPr sz="700" dirty="0">
              <a:latin typeface="YuGothic Medium"/>
              <a:cs typeface="YuGothic Medium"/>
            </a:endParaRPr>
          </a:p>
        </p:txBody>
      </p:sp>
      <p:sp>
        <p:nvSpPr>
          <p:cNvPr id="126" name="object 31">
            <a:extLst>
              <a:ext uri="{FF2B5EF4-FFF2-40B4-BE49-F238E27FC236}">
                <a16:creationId xmlns:a16="http://schemas.microsoft.com/office/drawing/2014/main" id="{C13FB079-D367-2191-4EBB-EDDA889B88D7}"/>
              </a:ext>
            </a:extLst>
          </p:cNvPr>
          <p:cNvSpPr txBox="1"/>
          <p:nvPr/>
        </p:nvSpPr>
        <p:spPr>
          <a:xfrm>
            <a:off x="205216" y="1197132"/>
            <a:ext cx="3223784" cy="2128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ja-JP" altLang="en-US" sz="1300">
                <a:solidFill>
                  <a:srgbClr val="33507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Demibold"/>
              </a:rPr>
              <a:t>テキストが入ります</a:t>
            </a:r>
            <a:endParaRPr sz="1300" dirty="0">
              <a:latin typeface="Yu Mincho" panose="02020400000000000000" pitchFamily="18" charset="-128"/>
              <a:ea typeface="Yu Mincho" panose="02020400000000000000" pitchFamily="18" charset="-128"/>
              <a:cs typeface="YuMincho Demibold"/>
            </a:endParaRPr>
          </a:p>
        </p:txBody>
      </p:sp>
      <p:sp>
        <p:nvSpPr>
          <p:cNvPr id="130" name="object 28">
            <a:extLst>
              <a:ext uri="{FF2B5EF4-FFF2-40B4-BE49-F238E27FC236}">
                <a16:creationId xmlns:a16="http://schemas.microsoft.com/office/drawing/2014/main" id="{53C68D2B-AB35-7604-304D-2CFBBC7DFB5A}"/>
              </a:ext>
            </a:extLst>
          </p:cNvPr>
          <p:cNvSpPr txBox="1"/>
          <p:nvPr/>
        </p:nvSpPr>
        <p:spPr>
          <a:xfrm>
            <a:off x="165100" y="1727815"/>
            <a:ext cx="3218180" cy="630685"/>
          </a:xfrm>
          <a:prstGeom prst="rect">
            <a:avLst/>
          </a:prstGeom>
        </p:spPr>
        <p:txBody>
          <a:bodyPr vert="horz" wrap="square" lIns="0" tIns="78740" rIns="0" bIns="0" rtlCol="0">
            <a:spAutoFit/>
          </a:bodyPr>
          <a:lstStyle/>
          <a:p>
            <a:pPr marL="113664" marR="102235" algn="just">
              <a:lnSpc>
                <a:spcPct val="130900"/>
              </a:lnSpc>
              <a:spcBef>
                <a:spcPts val="650"/>
              </a:spcBef>
            </a:pPr>
            <a:r>
              <a:rPr lang="ja-JP" altLang="en-US" sz="700" spc="-65">
                <a:solidFill>
                  <a:srgbClr val="231F20"/>
                </a:solidFill>
                <a:latin typeface="YuGothic Medium"/>
                <a:cs typeface="YuGothic Medium"/>
              </a:rPr>
              <a:t>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テキストが入ります。</a:t>
            </a:r>
            <a:endParaRPr lang="ja-JP" altLang="en-US" sz="700">
              <a:latin typeface="YuGothic Medium"/>
              <a:cs typeface="YuGothic Medium"/>
            </a:endParaRPr>
          </a:p>
        </p:txBody>
      </p:sp>
      <p:sp>
        <p:nvSpPr>
          <p:cNvPr id="131" name="object 4">
            <a:extLst>
              <a:ext uri="{FF2B5EF4-FFF2-40B4-BE49-F238E27FC236}">
                <a16:creationId xmlns:a16="http://schemas.microsoft.com/office/drawing/2014/main" id="{4FB46099-FDA4-3D8E-8EF8-BA354087D24B}"/>
              </a:ext>
            </a:extLst>
          </p:cNvPr>
          <p:cNvSpPr txBox="1"/>
          <p:nvPr/>
        </p:nvSpPr>
        <p:spPr>
          <a:xfrm>
            <a:off x="4529947" y="1386658"/>
            <a:ext cx="2326640" cy="28950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195" marR="5080">
              <a:lnSpc>
                <a:spcPct val="114599"/>
              </a:lnSpc>
              <a:spcBef>
                <a:spcPts val="270"/>
              </a:spcBef>
            </a:pPr>
            <a:r>
              <a:rPr lang="ja-JP" altLang="en-US" sz="800" spc="-9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テキストが入ります。テキストが入ります。テキストが入ります。テキストが入ります。</a:t>
            </a:r>
            <a:endParaRPr lang="ja-JP" altLang="en-US" sz="800" dirty="0"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</p:txBody>
      </p:sp>
      <p:sp>
        <p:nvSpPr>
          <p:cNvPr id="132" name="object 4">
            <a:extLst>
              <a:ext uri="{FF2B5EF4-FFF2-40B4-BE49-F238E27FC236}">
                <a16:creationId xmlns:a16="http://schemas.microsoft.com/office/drawing/2014/main" id="{CA24D36F-67C4-331D-9735-130595A8ACB3}"/>
              </a:ext>
            </a:extLst>
          </p:cNvPr>
          <p:cNvSpPr txBox="1"/>
          <p:nvPr/>
        </p:nvSpPr>
        <p:spPr>
          <a:xfrm>
            <a:off x="4529947" y="1953085"/>
            <a:ext cx="2326640" cy="2128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45"/>
              </a:spcBef>
            </a:pPr>
            <a:r>
              <a:rPr lang="ja-JP" altLang="en-US" sz="1300" spc="-225">
                <a:solidFill>
                  <a:srgbClr val="33507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Medium"/>
              </a:rPr>
              <a:t>テキストが入ります</a:t>
            </a:r>
            <a:endParaRPr lang="ja-JP" altLang="en-US" sz="800" dirty="0">
              <a:latin typeface="Yu Mincho" panose="02020400000000000000" pitchFamily="18" charset="-128"/>
              <a:ea typeface="Yu Mincho" panose="02020400000000000000" pitchFamily="18" charset="-128"/>
              <a:cs typeface="YuGothic Medium"/>
            </a:endParaRPr>
          </a:p>
        </p:txBody>
      </p:sp>
      <p:sp>
        <p:nvSpPr>
          <p:cNvPr id="133" name="object 4">
            <a:extLst>
              <a:ext uri="{FF2B5EF4-FFF2-40B4-BE49-F238E27FC236}">
                <a16:creationId xmlns:a16="http://schemas.microsoft.com/office/drawing/2014/main" id="{F4C78B2A-95DA-C458-1B0D-036E3FDDA3A1}"/>
              </a:ext>
            </a:extLst>
          </p:cNvPr>
          <p:cNvSpPr txBox="1"/>
          <p:nvPr/>
        </p:nvSpPr>
        <p:spPr>
          <a:xfrm>
            <a:off x="4529947" y="2206790"/>
            <a:ext cx="2326640" cy="28950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195" marR="5080">
              <a:lnSpc>
                <a:spcPct val="114599"/>
              </a:lnSpc>
              <a:spcBef>
                <a:spcPts val="270"/>
              </a:spcBef>
            </a:pPr>
            <a:r>
              <a:rPr lang="ja-JP" altLang="en-US" sz="800" spc="-9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テキストが入ります。テキストが入ります。テキストが入ります。テキストが入ります。</a:t>
            </a:r>
            <a:endParaRPr lang="ja-JP" altLang="en-US" sz="800" dirty="0"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</p:txBody>
      </p:sp>
      <p:sp>
        <p:nvSpPr>
          <p:cNvPr id="134" name="object 4">
            <a:extLst>
              <a:ext uri="{FF2B5EF4-FFF2-40B4-BE49-F238E27FC236}">
                <a16:creationId xmlns:a16="http://schemas.microsoft.com/office/drawing/2014/main" id="{30D927BC-FCEC-C021-46B9-6E8AABA687B5}"/>
              </a:ext>
            </a:extLst>
          </p:cNvPr>
          <p:cNvSpPr txBox="1"/>
          <p:nvPr/>
        </p:nvSpPr>
        <p:spPr>
          <a:xfrm>
            <a:off x="4529947" y="2763790"/>
            <a:ext cx="2326640" cy="2128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45"/>
              </a:spcBef>
            </a:pPr>
            <a:r>
              <a:rPr lang="ja-JP" altLang="en-US" sz="1300" spc="-225">
                <a:solidFill>
                  <a:srgbClr val="33507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Medium"/>
              </a:rPr>
              <a:t>テキストが入ります</a:t>
            </a:r>
            <a:endParaRPr lang="ja-JP" altLang="en-US" sz="800" dirty="0">
              <a:latin typeface="Yu Mincho" panose="02020400000000000000" pitchFamily="18" charset="-128"/>
              <a:ea typeface="Yu Mincho" panose="02020400000000000000" pitchFamily="18" charset="-128"/>
              <a:cs typeface="YuGothic Medium"/>
            </a:endParaRPr>
          </a:p>
        </p:txBody>
      </p:sp>
      <p:sp>
        <p:nvSpPr>
          <p:cNvPr id="135" name="object 4">
            <a:extLst>
              <a:ext uri="{FF2B5EF4-FFF2-40B4-BE49-F238E27FC236}">
                <a16:creationId xmlns:a16="http://schemas.microsoft.com/office/drawing/2014/main" id="{DBAB8AE9-CA02-0AE7-C603-FCBD1DD21787}"/>
              </a:ext>
            </a:extLst>
          </p:cNvPr>
          <p:cNvSpPr txBox="1"/>
          <p:nvPr/>
        </p:nvSpPr>
        <p:spPr>
          <a:xfrm>
            <a:off x="4529947" y="3017495"/>
            <a:ext cx="2326640" cy="28950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195" marR="5080">
              <a:lnSpc>
                <a:spcPct val="114599"/>
              </a:lnSpc>
              <a:spcBef>
                <a:spcPts val="270"/>
              </a:spcBef>
            </a:pPr>
            <a:r>
              <a:rPr lang="ja-JP" altLang="en-US" sz="800" spc="-9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テキストが入ります。テキストが入ります。テキストが入ります。テキストが入ります。</a:t>
            </a:r>
            <a:endParaRPr lang="ja-JP" altLang="en-US" sz="800" dirty="0"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</p:txBody>
      </p:sp>
      <p:sp>
        <p:nvSpPr>
          <p:cNvPr id="136" name="object 4">
            <a:extLst>
              <a:ext uri="{FF2B5EF4-FFF2-40B4-BE49-F238E27FC236}">
                <a16:creationId xmlns:a16="http://schemas.microsoft.com/office/drawing/2014/main" id="{23E52490-6520-8656-FBEC-2331F3AB2F6D}"/>
              </a:ext>
            </a:extLst>
          </p:cNvPr>
          <p:cNvSpPr txBox="1"/>
          <p:nvPr/>
        </p:nvSpPr>
        <p:spPr>
          <a:xfrm>
            <a:off x="4529947" y="3583922"/>
            <a:ext cx="2326640" cy="2128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45"/>
              </a:spcBef>
            </a:pPr>
            <a:r>
              <a:rPr lang="ja-JP" altLang="en-US" sz="1300" spc="-225">
                <a:solidFill>
                  <a:srgbClr val="33507C"/>
                </a:solidFill>
                <a:latin typeface="Yu Mincho" panose="02020400000000000000" pitchFamily="18" charset="-128"/>
                <a:ea typeface="Yu Mincho" panose="02020400000000000000" pitchFamily="18" charset="-128"/>
                <a:cs typeface="YuMincho Medium"/>
              </a:rPr>
              <a:t>テキストが入ります</a:t>
            </a:r>
            <a:endParaRPr lang="ja-JP" altLang="en-US" sz="800" dirty="0">
              <a:latin typeface="Yu Mincho" panose="02020400000000000000" pitchFamily="18" charset="-128"/>
              <a:ea typeface="Yu Mincho" panose="02020400000000000000" pitchFamily="18" charset="-128"/>
              <a:cs typeface="YuGothic Medium"/>
            </a:endParaRPr>
          </a:p>
        </p:txBody>
      </p:sp>
      <p:sp>
        <p:nvSpPr>
          <p:cNvPr id="137" name="object 4">
            <a:extLst>
              <a:ext uri="{FF2B5EF4-FFF2-40B4-BE49-F238E27FC236}">
                <a16:creationId xmlns:a16="http://schemas.microsoft.com/office/drawing/2014/main" id="{1E67DD67-8EFD-F23E-D5F3-A24A2B2A8E0C}"/>
              </a:ext>
            </a:extLst>
          </p:cNvPr>
          <p:cNvSpPr txBox="1"/>
          <p:nvPr/>
        </p:nvSpPr>
        <p:spPr>
          <a:xfrm>
            <a:off x="4529947" y="3837627"/>
            <a:ext cx="2326640" cy="28950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195" marR="5080">
              <a:lnSpc>
                <a:spcPct val="114599"/>
              </a:lnSpc>
              <a:spcBef>
                <a:spcPts val="270"/>
              </a:spcBef>
            </a:pPr>
            <a:r>
              <a:rPr lang="ja-JP" altLang="en-US" sz="800" spc="-9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rPr>
              <a:t>テキストが入ります。テキストが入ります。テキストが入ります。テキストが入ります。</a:t>
            </a:r>
            <a:endParaRPr lang="ja-JP" altLang="en-US" sz="800" dirty="0">
              <a:latin typeface="Yu Gothic" panose="020B0400000000000000" pitchFamily="34" charset="-128"/>
              <a:ea typeface="Yu Gothic" panose="020B0400000000000000" pitchFamily="34" charset="-128"/>
              <a:cs typeface="YuGothic Medium"/>
            </a:endParaRPr>
          </a:p>
        </p:txBody>
      </p:sp>
      <p:sp>
        <p:nvSpPr>
          <p:cNvPr id="138" name="正方形/長方形 137">
            <a:extLst>
              <a:ext uri="{FF2B5EF4-FFF2-40B4-BE49-F238E27FC236}">
                <a16:creationId xmlns:a16="http://schemas.microsoft.com/office/drawing/2014/main" id="{A291AA2C-1486-1E7D-9703-87111574523F}"/>
              </a:ext>
            </a:extLst>
          </p:cNvPr>
          <p:cNvSpPr/>
          <p:nvPr/>
        </p:nvSpPr>
        <p:spPr>
          <a:xfrm>
            <a:off x="4504689" y="4453170"/>
            <a:ext cx="1684020" cy="233499"/>
          </a:xfrm>
          <a:prstGeom prst="rect">
            <a:avLst/>
          </a:prstGeom>
          <a:solidFill>
            <a:srgbClr val="32507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Sample text</a:t>
            </a:r>
            <a:endParaRPr kumimoji="1" lang="ja-JP" altLang="en-US" sz="11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9" name="テキスト ボックス 138">
            <a:extLst>
              <a:ext uri="{FF2B5EF4-FFF2-40B4-BE49-F238E27FC236}">
                <a16:creationId xmlns:a16="http://schemas.microsoft.com/office/drawing/2014/main" id="{4271D8F0-8898-3E15-99C5-D97204ED4578}"/>
              </a:ext>
            </a:extLst>
          </p:cNvPr>
          <p:cNvSpPr txBox="1"/>
          <p:nvPr/>
        </p:nvSpPr>
        <p:spPr>
          <a:xfrm>
            <a:off x="3549649" y="4732003"/>
            <a:ext cx="359410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500">
                <a:latin typeface="Yu Mincho" panose="02020400000000000000" pitchFamily="18" charset="-128"/>
                <a:ea typeface="Yu Mincho" panose="02020400000000000000" pitchFamily="18" charset="-128"/>
              </a:rPr>
              <a:t>テキストは入ります</a:t>
            </a:r>
          </a:p>
        </p:txBody>
      </p:sp>
      <p:sp>
        <p:nvSpPr>
          <p:cNvPr id="140" name="テキスト ボックス 139">
            <a:extLst>
              <a:ext uri="{FF2B5EF4-FFF2-40B4-BE49-F238E27FC236}">
                <a16:creationId xmlns:a16="http://schemas.microsoft.com/office/drawing/2014/main" id="{BDF1D916-0B1A-7966-39F8-BA59F401FC7F}"/>
              </a:ext>
            </a:extLst>
          </p:cNvPr>
          <p:cNvSpPr txBox="1"/>
          <p:nvPr/>
        </p:nvSpPr>
        <p:spPr>
          <a:xfrm>
            <a:off x="3824587" y="5124422"/>
            <a:ext cx="900864" cy="159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"/>
              </a:lnSpc>
            </a:pPr>
            <a:r>
              <a:rPr lang="ja-JP" altLang="en-US" sz="80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○○○○○○○</a:t>
            </a:r>
          </a:p>
        </p:txBody>
      </p:sp>
      <p:sp>
        <p:nvSpPr>
          <p:cNvPr id="141" name="テキスト ボックス 140">
            <a:extLst>
              <a:ext uri="{FF2B5EF4-FFF2-40B4-BE49-F238E27FC236}">
                <a16:creationId xmlns:a16="http://schemas.microsoft.com/office/drawing/2014/main" id="{C925F463-384C-15DF-D816-DDDF533E7837}"/>
              </a:ext>
            </a:extLst>
          </p:cNvPr>
          <p:cNvSpPr txBox="1"/>
          <p:nvPr/>
        </p:nvSpPr>
        <p:spPr>
          <a:xfrm>
            <a:off x="4776929" y="5124422"/>
            <a:ext cx="900864" cy="159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"/>
              </a:lnSpc>
            </a:pPr>
            <a:r>
              <a:rPr lang="ja-JP" altLang="en-US" sz="80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○○○○○○○</a:t>
            </a:r>
          </a:p>
        </p:txBody>
      </p:sp>
      <p:sp>
        <p:nvSpPr>
          <p:cNvPr id="142" name="テキスト ボックス 141">
            <a:extLst>
              <a:ext uri="{FF2B5EF4-FFF2-40B4-BE49-F238E27FC236}">
                <a16:creationId xmlns:a16="http://schemas.microsoft.com/office/drawing/2014/main" id="{CD6ADB20-C096-A273-978A-B5EBD770FE48}"/>
              </a:ext>
            </a:extLst>
          </p:cNvPr>
          <p:cNvSpPr txBox="1"/>
          <p:nvPr/>
        </p:nvSpPr>
        <p:spPr>
          <a:xfrm>
            <a:off x="5911392" y="5124422"/>
            <a:ext cx="900864" cy="159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"/>
              </a:lnSpc>
            </a:pPr>
            <a:r>
              <a:rPr lang="ja-JP" altLang="en-US" sz="80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○○○○○○○</a:t>
            </a:r>
          </a:p>
        </p:txBody>
      </p:sp>
      <p:sp>
        <p:nvSpPr>
          <p:cNvPr id="143" name="object 69">
            <a:extLst>
              <a:ext uri="{FF2B5EF4-FFF2-40B4-BE49-F238E27FC236}">
                <a16:creationId xmlns:a16="http://schemas.microsoft.com/office/drawing/2014/main" id="{89694F49-8958-44EA-46B6-BE4208EA7634}"/>
              </a:ext>
            </a:extLst>
          </p:cNvPr>
          <p:cNvSpPr txBox="1"/>
          <p:nvPr/>
        </p:nvSpPr>
        <p:spPr>
          <a:xfrm>
            <a:off x="4798103" y="5465478"/>
            <a:ext cx="858516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ja-JP" altLang="en-US" sz="700" spc="-55">
                <a:solidFill>
                  <a:srgbClr val="231F20"/>
                </a:solidFill>
                <a:latin typeface="YuGothic Medium"/>
                <a:cs typeface="YuGothic Medium"/>
              </a:rPr>
              <a:t>テキストが入ります</a:t>
            </a:r>
            <a:endParaRPr sz="700" dirty="0">
              <a:latin typeface="YuGothic Medium"/>
              <a:cs typeface="YuGothic Medium"/>
            </a:endParaRPr>
          </a:p>
        </p:txBody>
      </p:sp>
      <p:sp>
        <p:nvSpPr>
          <p:cNvPr id="144" name="object 70">
            <a:extLst>
              <a:ext uri="{FF2B5EF4-FFF2-40B4-BE49-F238E27FC236}">
                <a16:creationId xmlns:a16="http://schemas.microsoft.com/office/drawing/2014/main" id="{6C22E2E3-3909-EA84-5773-7C8DFCDFD458}"/>
              </a:ext>
            </a:extLst>
          </p:cNvPr>
          <p:cNvSpPr txBox="1"/>
          <p:nvPr/>
        </p:nvSpPr>
        <p:spPr>
          <a:xfrm>
            <a:off x="4798102" y="5885466"/>
            <a:ext cx="858516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ja-JP" altLang="en-US" sz="700" spc="-55">
                <a:solidFill>
                  <a:srgbClr val="231F20"/>
                </a:solidFill>
                <a:latin typeface="YuGothic Medium"/>
                <a:cs typeface="YuGothic Medium"/>
              </a:rPr>
              <a:t>テキストが入ります</a:t>
            </a:r>
            <a:endParaRPr lang="ja-JP" altLang="en-US" sz="700" dirty="0">
              <a:latin typeface="YuGothic Medium"/>
              <a:cs typeface="YuGothic Medium"/>
            </a:endParaRPr>
          </a:p>
        </p:txBody>
      </p:sp>
      <p:sp>
        <p:nvSpPr>
          <p:cNvPr id="145" name="object 71">
            <a:extLst>
              <a:ext uri="{FF2B5EF4-FFF2-40B4-BE49-F238E27FC236}">
                <a16:creationId xmlns:a16="http://schemas.microsoft.com/office/drawing/2014/main" id="{D104394C-DBF1-2FED-F747-C23B21EA4A59}"/>
              </a:ext>
            </a:extLst>
          </p:cNvPr>
          <p:cNvSpPr txBox="1"/>
          <p:nvPr/>
        </p:nvSpPr>
        <p:spPr>
          <a:xfrm>
            <a:off x="4798102" y="6318706"/>
            <a:ext cx="862058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ja-JP" altLang="en-US" sz="700" spc="-55">
                <a:solidFill>
                  <a:srgbClr val="231F20"/>
                </a:solidFill>
                <a:latin typeface="YuGothic Medium"/>
                <a:cs typeface="YuGothic Medium"/>
              </a:rPr>
              <a:t>テキストが入ります</a:t>
            </a:r>
            <a:endParaRPr lang="ja-JP" altLang="en-US" sz="700" dirty="0">
              <a:latin typeface="YuGothic Medium"/>
              <a:cs typeface="YuGothic Medium"/>
            </a:endParaRPr>
          </a:p>
        </p:txBody>
      </p:sp>
      <p:sp>
        <p:nvSpPr>
          <p:cNvPr id="146" name="object 74">
            <a:extLst>
              <a:ext uri="{FF2B5EF4-FFF2-40B4-BE49-F238E27FC236}">
                <a16:creationId xmlns:a16="http://schemas.microsoft.com/office/drawing/2014/main" id="{2C6F459C-9EFD-D5FF-F388-71B32B42791C}"/>
              </a:ext>
            </a:extLst>
          </p:cNvPr>
          <p:cNvSpPr txBox="1"/>
          <p:nvPr/>
        </p:nvSpPr>
        <p:spPr>
          <a:xfrm>
            <a:off x="5835889" y="5387335"/>
            <a:ext cx="1045210" cy="24109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ja-JP" altLang="en-US" sz="700" spc="-55">
                <a:solidFill>
                  <a:srgbClr val="231F20"/>
                </a:solidFill>
                <a:latin typeface="YuGothic Medium"/>
                <a:cs typeface="YuGothic Medium"/>
              </a:rPr>
              <a:t>テキストが入ります</a:t>
            </a:r>
            <a:endParaRPr lang="en-US" altLang="ja-JP" sz="700" spc="-55" dirty="0">
              <a:solidFill>
                <a:srgbClr val="231F20"/>
              </a:solidFill>
              <a:latin typeface="YuGothic Medium"/>
              <a:cs typeface="YuGothic Medium"/>
            </a:endParaRPr>
          </a:p>
          <a:p>
            <a:pPr algn="ctr">
              <a:spcBef>
                <a:spcPts val="100"/>
              </a:spcBef>
            </a:pPr>
            <a:r>
              <a:rPr lang="ja-JP" altLang="en-US" sz="700" spc="-55">
                <a:solidFill>
                  <a:srgbClr val="231F20"/>
                </a:solidFill>
                <a:latin typeface="YuGothic Medium"/>
                <a:cs typeface="YuGothic Medium"/>
              </a:rPr>
              <a:t>テキストが入ります</a:t>
            </a:r>
            <a:endParaRPr lang="ja-JP" altLang="en-US" sz="700">
              <a:latin typeface="YuGothic Medium"/>
              <a:cs typeface="YuGothic Medium"/>
            </a:endParaRPr>
          </a:p>
        </p:txBody>
      </p:sp>
      <p:sp>
        <p:nvSpPr>
          <p:cNvPr id="147" name="object 74">
            <a:extLst>
              <a:ext uri="{FF2B5EF4-FFF2-40B4-BE49-F238E27FC236}">
                <a16:creationId xmlns:a16="http://schemas.microsoft.com/office/drawing/2014/main" id="{23DD2201-44C0-1C05-4F8F-D2D4F78CD915}"/>
              </a:ext>
            </a:extLst>
          </p:cNvPr>
          <p:cNvSpPr txBox="1"/>
          <p:nvPr/>
        </p:nvSpPr>
        <p:spPr>
          <a:xfrm>
            <a:off x="5835889" y="6256205"/>
            <a:ext cx="1045210" cy="24109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ja-JP" altLang="en-US" sz="700" spc="-55">
                <a:solidFill>
                  <a:srgbClr val="231F20"/>
                </a:solidFill>
                <a:latin typeface="YuGothic Medium"/>
                <a:cs typeface="YuGothic Medium"/>
              </a:rPr>
              <a:t>テキストが入ります</a:t>
            </a:r>
            <a:endParaRPr lang="en-US" altLang="ja-JP" sz="700" spc="-55" dirty="0">
              <a:solidFill>
                <a:srgbClr val="231F20"/>
              </a:solidFill>
              <a:latin typeface="YuGothic Medium"/>
              <a:cs typeface="YuGothic Medium"/>
            </a:endParaRPr>
          </a:p>
          <a:p>
            <a:pPr algn="ctr">
              <a:spcBef>
                <a:spcPts val="100"/>
              </a:spcBef>
            </a:pPr>
            <a:r>
              <a:rPr lang="ja-JP" altLang="en-US" sz="700" spc="-55">
                <a:solidFill>
                  <a:srgbClr val="231F20"/>
                </a:solidFill>
                <a:latin typeface="YuGothic Medium"/>
                <a:cs typeface="YuGothic Medium"/>
              </a:rPr>
              <a:t>テキストが入ります</a:t>
            </a:r>
            <a:endParaRPr lang="ja-JP" altLang="en-US" sz="700">
              <a:latin typeface="YuGothic Medium"/>
              <a:cs typeface="YuGothic Medium"/>
            </a:endParaRPr>
          </a:p>
        </p:txBody>
      </p:sp>
      <p:pic>
        <p:nvPicPr>
          <p:cNvPr id="149" name="図 148">
            <a:extLst>
              <a:ext uri="{FF2B5EF4-FFF2-40B4-BE49-F238E27FC236}">
                <a16:creationId xmlns:a16="http://schemas.microsoft.com/office/drawing/2014/main" id="{C4AADA4F-E626-3131-672C-ACB032A61A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0483" y="1474542"/>
            <a:ext cx="241300" cy="241300"/>
          </a:xfrm>
          <a:prstGeom prst="rect">
            <a:avLst/>
          </a:prstGeom>
        </p:spPr>
      </p:pic>
      <p:cxnSp>
        <p:nvCxnSpPr>
          <p:cNvPr id="156" name="直線コネクタ 155">
            <a:extLst>
              <a:ext uri="{FF2B5EF4-FFF2-40B4-BE49-F238E27FC236}">
                <a16:creationId xmlns:a16="http://schemas.microsoft.com/office/drawing/2014/main" id="{894E58D1-0838-374C-C124-56F28385D413}"/>
              </a:ext>
            </a:extLst>
          </p:cNvPr>
          <p:cNvCxnSpPr>
            <a:cxnSpLocks/>
          </p:cNvCxnSpPr>
          <p:nvPr/>
        </p:nvCxnSpPr>
        <p:spPr>
          <a:xfrm>
            <a:off x="266472" y="4470244"/>
            <a:ext cx="3022828" cy="0"/>
          </a:xfrm>
          <a:prstGeom prst="line">
            <a:avLst/>
          </a:prstGeom>
          <a:ln w="12700" cap="rnd">
            <a:solidFill>
              <a:srgbClr val="32507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線コネクタ 156">
            <a:extLst>
              <a:ext uri="{FF2B5EF4-FFF2-40B4-BE49-F238E27FC236}">
                <a16:creationId xmlns:a16="http://schemas.microsoft.com/office/drawing/2014/main" id="{C3AB3E07-F223-BF0C-8EA2-4142AD3B6686}"/>
              </a:ext>
            </a:extLst>
          </p:cNvPr>
          <p:cNvCxnSpPr>
            <a:cxnSpLocks/>
          </p:cNvCxnSpPr>
          <p:nvPr/>
        </p:nvCxnSpPr>
        <p:spPr>
          <a:xfrm>
            <a:off x="266472" y="3113393"/>
            <a:ext cx="3022828" cy="0"/>
          </a:xfrm>
          <a:prstGeom prst="line">
            <a:avLst/>
          </a:prstGeom>
          <a:ln w="12700" cap="rnd">
            <a:solidFill>
              <a:srgbClr val="32507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線コネクタ 157">
            <a:extLst>
              <a:ext uri="{FF2B5EF4-FFF2-40B4-BE49-F238E27FC236}">
                <a16:creationId xmlns:a16="http://schemas.microsoft.com/office/drawing/2014/main" id="{573C6FF0-66C3-B039-3A43-8C898A34070F}"/>
              </a:ext>
            </a:extLst>
          </p:cNvPr>
          <p:cNvCxnSpPr>
            <a:cxnSpLocks/>
          </p:cNvCxnSpPr>
          <p:nvPr/>
        </p:nvCxnSpPr>
        <p:spPr>
          <a:xfrm>
            <a:off x="266472" y="1756541"/>
            <a:ext cx="3022828" cy="0"/>
          </a:xfrm>
          <a:prstGeom prst="line">
            <a:avLst/>
          </a:prstGeom>
          <a:ln w="12700" cap="rnd">
            <a:solidFill>
              <a:srgbClr val="32507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線コネクタ 158">
            <a:extLst>
              <a:ext uri="{FF2B5EF4-FFF2-40B4-BE49-F238E27FC236}">
                <a16:creationId xmlns:a16="http://schemas.microsoft.com/office/drawing/2014/main" id="{784C642C-F7C2-0D39-2B3A-BC1CCA0912E4}"/>
              </a:ext>
            </a:extLst>
          </p:cNvPr>
          <p:cNvCxnSpPr>
            <a:cxnSpLocks/>
          </p:cNvCxnSpPr>
          <p:nvPr/>
        </p:nvCxnSpPr>
        <p:spPr>
          <a:xfrm>
            <a:off x="266472" y="5827096"/>
            <a:ext cx="3022828" cy="0"/>
          </a:xfrm>
          <a:prstGeom prst="line">
            <a:avLst/>
          </a:prstGeom>
          <a:ln w="12700" cap="rnd">
            <a:solidFill>
              <a:srgbClr val="32507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0" name="図 159">
            <a:extLst>
              <a:ext uri="{FF2B5EF4-FFF2-40B4-BE49-F238E27FC236}">
                <a16:creationId xmlns:a16="http://schemas.microsoft.com/office/drawing/2014/main" id="{07598FA8-4DF8-2E33-381E-4AC33ED959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41837" y="2829915"/>
            <a:ext cx="241300" cy="241300"/>
          </a:xfrm>
          <a:prstGeom prst="rect">
            <a:avLst/>
          </a:prstGeom>
        </p:spPr>
      </p:pic>
      <p:pic>
        <p:nvPicPr>
          <p:cNvPr id="161" name="図 160">
            <a:extLst>
              <a:ext uri="{FF2B5EF4-FFF2-40B4-BE49-F238E27FC236}">
                <a16:creationId xmlns:a16="http://schemas.microsoft.com/office/drawing/2014/main" id="{22CFEE4D-F9E9-35DA-E125-6B13176E989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41837" y="4190454"/>
            <a:ext cx="241300" cy="241300"/>
          </a:xfrm>
          <a:prstGeom prst="rect">
            <a:avLst/>
          </a:prstGeom>
        </p:spPr>
      </p:pic>
      <p:pic>
        <p:nvPicPr>
          <p:cNvPr id="162" name="図 161">
            <a:extLst>
              <a:ext uri="{FF2B5EF4-FFF2-40B4-BE49-F238E27FC236}">
                <a16:creationId xmlns:a16="http://schemas.microsoft.com/office/drawing/2014/main" id="{663B1C00-58A4-AB90-193E-9C9BE38A42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41837" y="5547305"/>
            <a:ext cx="241300" cy="241300"/>
          </a:xfrm>
          <a:prstGeom prst="rect">
            <a:avLst/>
          </a:prstGeom>
        </p:spPr>
      </p:pic>
      <p:sp>
        <p:nvSpPr>
          <p:cNvPr id="163" name="正方形/長方形 162">
            <a:extLst>
              <a:ext uri="{FF2B5EF4-FFF2-40B4-BE49-F238E27FC236}">
                <a16:creationId xmlns:a16="http://schemas.microsoft.com/office/drawing/2014/main" id="{D19D07E8-315B-C6C9-0C2D-0F9C6CF497C9}"/>
              </a:ext>
            </a:extLst>
          </p:cNvPr>
          <p:cNvSpPr/>
          <p:nvPr/>
        </p:nvSpPr>
        <p:spPr>
          <a:xfrm>
            <a:off x="7556788" y="442055"/>
            <a:ext cx="2729230" cy="301078"/>
          </a:xfrm>
          <a:prstGeom prst="rect">
            <a:avLst/>
          </a:prstGeom>
          <a:solidFill>
            <a:srgbClr val="32507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300">
                <a:latin typeface="Yu Mincho" panose="02020400000000000000" pitchFamily="18" charset="-128"/>
                <a:ea typeface="Yu Mincho" panose="02020400000000000000" pitchFamily="18" charset="-128"/>
              </a:rPr>
              <a:t>テキストが入ります</a:t>
            </a:r>
          </a:p>
        </p:txBody>
      </p:sp>
      <p:sp>
        <p:nvSpPr>
          <p:cNvPr id="164" name="正方形/長方形 163">
            <a:extLst>
              <a:ext uri="{FF2B5EF4-FFF2-40B4-BE49-F238E27FC236}">
                <a16:creationId xmlns:a16="http://schemas.microsoft.com/office/drawing/2014/main" id="{FDA3BF84-D24F-51AE-2E9A-83647DBEF3D8}"/>
              </a:ext>
            </a:extLst>
          </p:cNvPr>
          <p:cNvSpPr/>
          <p:nvPr/>
        </p:nvSpPr>
        <p:spPr>
          <a:xfrm>
            <a:off x="7556788" y="4706928"/>
            <a:ext cx="2729230" cy="301078"/>
          </a:xfrm>
          <a:prstGeom prst="rect">
            <a:avLst/>
          </a:prstGeom>
          <a:solidFill>
            <a:srgbClr val="32507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300">
                <a:latin typeface="Yu Mincho" panose="02020400000000000000" pitchFamily="18" charset="-128"/>
                <a:ea typeface="Yu Mincho" panose="02020400000000000000" pitchFamily="18" charset="-128"/>
              </a:rPr>
              <a:t>テキストが入ります</a:t>
            </a:r>
          </a:p>
        </p:txBody>
      </p:sp>
      <p:sp>
        <p:nvSpPr>
          <p:cNvPr id="167" name="テキスト ボックス 166">
            <a:extLst>
              <a:ext uri="{FF2B5EF4-FFF2-40B4-BE49-F238E27FC236}">
                <a16:creationId xmlns:a16="http://schemas.microsoft.com/office/drawing/2014/main" id="{DF125757-9033-4F4E-5BF2-2A307D042FA5}"/>
              </a:ext>
            </a:extLst>
          </p:cNvPr>
          <p:cNvSpPr txBox="1"/>
          <p:nvPr/>
        </p:nvSpPr>
        <p:spPr>
          <a:xfrm>
            <a:off x="7143750" y="3715959"/>
            <a:ext cx="3549650" cy="494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40"/>
              </a:lnSpc>
            </a:pPr>
            <a:r>
              <a:rPr kumimoji="1" lang="ja-JP" altLang="en-US" sz="1200" b="1">
                <a:solidFill>
                  <a:srgbClr val="A7CF38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テキストが入りますテキストが入ります</a:t>
            </a:r>
          </a:p>
          <a:p>
            <a:pPr algn="ctr">
              <a:lnSpc>
                <a:spcPts val="1640"/>
              </a:lnSpc>
            </a:pPr>
            <a:r>
              <a:rPr kumimoji="1" lang="ja-JP" altLang="en-US" sz="1200" b="1">
                <a:solidFill>
                  <a:srgbClr val="A7CF38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テキストが入りますテキストが入ります</a:t>
            </a:r>
          </a:p>
        </p:txBody>
      </p:sp>
      <p:grpSp>
        <p:nvGrpSpPr>
          <p:cNvPr id="172" name="グループ化 171">
            <a:extLst>
              <a:ext uri="{FF2B5EF4-FFF2-40B4-BE49-F238E27FC236}">
                <a16:creationId xmlns:a16="http://schemas.microsoft.com/office/drawing/2014/main" id="{42FDC394-035B-D482-43C3-7F57192224D7}"/>
              </a:ext>
            </a:extLst>
          </p:cNvPr>
          <p:cNvGrpSpPr/>
          <p:nvPr/>
        </p:nvGrpSpPr>
        <p:grpSpPr>
          <a:xfrm>
            <a:off x="7480300" y="5124422"/>
            <a:ext cx="2895600" cy="567204"/>
            <a:chOff x="7480300" y="5124422"/>
            <a:chExt cx="2895600" cy="567204"/>
          </a:xfrm>
        </p:grpSpPr>
        <p:sp>
          <p:nvSpPr>
            <p:cNvPr id="168" name="テキスト ボックス 167">
              <a:extLst>
                <a:ext uri="{FF2B5EF4-FFF2-40B4-BE49-F238E27FC236}">
                  <a16:creationId xmlns:a16="http://schemas.microsoft.com/office/drawing/2014/main" id="{F8B3B7FA-3CFF-2961-C65D-BD868F54B901}"/>
                </a:ext>
              </a:extLst>
            </p:cNvPr>
            <p:cNvSpPr txBox="1"/>
            <p:nvPr/>
          </p:nvSpPr>
          <p:spPr>
            <a:xfrm>
              <a:off x="7480300" y="5124422"/>
              <a:ext cx="2895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000" b="1">
                  <a:solidFill>
                    <a:srgbClr val="32507C"/>
                  </a:solidFill>
                  <a:latin typeface="Yu Gothic" panose="020B0400000000000000" pitchFamily="34" charset="-128"/>
                  <a:ea typeface="Yu Gothic" panose="020B0400000000000000" pitchFamily="34" charset="-128"/>
                </a:rPr>
                <a:t>テキストが入ります</a:t>
              </a:r>
            </a:p>
          </p:txBody>
        </p:sp>
        <p:cxnSp>
          <p:nvCxnSpPr>
            <p:cNvPr id="170" name="直線コネクタ 169">
              <a:extLst>
                <a:ext uri="{FF2B5EF4-FFF2-40B4-BE49-F238E27FC236}">
                  <a16:creationId xmlns:a16="http://schemas.microsoft.com/office/drawing/2014/main" id="{DF11C628-8018-A9C6-B920-24285E1C4870}"/>
                </a:ext>
              </a:extLst>
            </p:cNvPr>
            <p:cNvCxnSpPr/>
            <p:nvPr/>
          </p:nvCxnSpPr>
          <p:spPr>
            <a:xfrm>
              <a:off x="7556788" y="5370643"/>
              <a:ext cx="2729230" cy="0"/>
            </a:xfrm>
            <a:prstGeom prst="line">
              <a:avLst/>
            </a:prstGeom>
            <a:ln>
              <a:solidFill>
                <a:srgbClr val="32507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1" name="object 4">
              <a:extLst>
                <a:ext uri="{FF2B5EF4-FFF2-40B4-BE49-F238E27FC236}">
                  <a16:creationId xmlns:a16="http://schemas.microsoft.com/office/drawing/2014/main" id="{AC426E88-26B2-8E4C-3290-01B2AC9CFD9E}"/>
                </a:ext>
              </a:extLst>
            </p:cNvPr>
            <p:cNvSpPr txBox="1"/>
            <p:nvPr/>
          </p:nvSpPr>
          <p:spPr>
            <a:xfrm>
              <a:off x="7556788" y="5402123"/>
              <a:ext cx="2729230" cy="28950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36195" marR="5080">
                <a:lnSpc>
                  <a:spcPct val="114599"/>
                </a:lnSpc>
                <a:spcBef>
                  <a:spcPts val="270"/>
                </a:spcBef>
              </a:pPr>
              <a:r>
                <a:rPr lang="ja-JP" altLang="en-US" sz="800" spc="-90">
                  <a:solidFill>
                    <a:srgbClr val="231F20"/>
                  </a:solidFill>
                  <a:latin typeface="Yu Gothic" panose="020B0400000000000000" pitchFamily="34" charset="-128"/>
                  <a:ea typeface="Yu Gothic" panose="020B0400000000000000" pitchFamily="34" charset="-128"/>
                  <a:cs typeface="YuGothic Medium"/>
                </a:rPr>
                <a:t>テキストが入ります。テキストが入ります。テキストが入ります。テキストが入ります。</a:t>
              </a:r>
              <a:endParaRPr lang="ja-JP" altLang="en-US" sz="800" dirty="0"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endParaRPr>
            </a:p>
          </p:txBody>
        </p:sp>
      </p:grpSp>
      <p:grpSp>
        <p:nvGrpSpPr>
          <p:cNvPr id="173" name="グループ化 172">
            <a:extLst>
              <a:ext uri="{FF2B5EF4-FFF2-40B4-BE49-F238E27FC236}">
                <a16:creationId xmlns:a16="http://schemas.microsoft.com/office/drawing/2014/main" id="{A11ABB1A-C46E-800F-2F9E-4AA2467D0816}"/>
              </a:ext>
            </a:extLst>
          </p:cNvPr>
          <p:cNvGrpSpPr/>
          <p:nvPr/>
        </p:nvGrpSpPr>
        <p:grpSpPr>
          <a:xfrm>
            <a:off x="7480300" y="5788450"/>
            <a:ext cx="2895600" cy="567204"/>
            <a:chOff x="7480300" y="5124422"/>
            <a:chExt cx="2895600" cy="567204"/>
          </a:xfrm>
        </p:grpSpPr>
        <p:sp>
          <p:nvSpPr>
            <p:cNvPr id="174" name="テキスト ボックス 173">
              <a:extLst>
                <a:ext uri="{FF2B5EF4-FFF2-40B4-BE49-F238E27FC236}">
                  <a16:creationId xmlns:a16="http://schemas.microsoft.com/office/drawing/2014/main" id="{76F32FF9-EAD3-D0F2-05FD-7A67B113858C}"/>
                </a:ext>
              </a:extLst>
            </p:cNvPr>
            <p:cNvSpPr txBox="1"/>
            <p:nvPr/>
          </p:nvSpPr>
          <p:spPr>
            <a:xfrm>
              <a:off x="7480300" y="5124422"/>
              <a:ext cx="2895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000" b="1">
                  <a:solidFill>
                    <a:srgbClr val="32507C"/>
                  </a:solidFill>
                  <a:latin typeface="Yu Gothic" panose="020B0400000000000000" pitchFamily="34" charset="-128"/>
                  <a:ea typeface="Yu Gothic" panose="020B0400000000000000" pitchFamily="34" charset="-128"/>
                </a:rPr>
                <a:t>テキストが入ります</a:t>
              </a:r>
            </a:p>
          </p:txBody>
        </p:sp>
        <p:cxnSp>
          <p:nvCxnSpPr>
            <p:cNvPr id="175" name="直線コネクタ 174">
              <a:extLst>
                <a:ext uri="{FF2B5EF4-FFF2-40B4-BE49-F238E27FC236}">
                  <a16:creationId xmlns:a16="http://schemas.microsoft.com/office/drawing/2014/main" id="{E6596428-1DA4-3B8B-6667-FB14E15F5134}"/>
                </a:ext>
              </a:extLst>
            </p:cNvPr>
            <p:cNvCxnSpPr/>
            <p:nvPr/>
          </p:nvCxnSpPr>
          <p:spPr>
            <a:xfrm>
              <a:off x="7556788" y="5370643"/>
              <a:ext cx="2729230" cy="0"/>
            </a:xfrm>
            <a:prstGeom prst="line">
              <a:avLst/>
            </a:prstGeom>
            <a:ln>
              <a:solidFill>
                <a:srgbClr val="32507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6" name="object 4">
              <a:extLst>
                <a:ext uri="{FF2B5EF4-FFF2-40B4-BE49-F238E27FC236}">
                  <a16:creationId xmlns:a16="http://schemas.microsoft.com/office/drawing/2014/main" id="{AE11369E-3BDE-737A-79F6-CF42F8C4A64A}"/>
                </a:ext>
              </a:extLst>
            </p:cNvPr>
            <p:cNvSpPr txBox="1"/>
            <p:nvPr/>
          </p:nvSpPr>
          <p:spPr>
            <a:xfrm>
              <a:off x="7556788" y="5402123"/>
              <a:ext cx="2729230" cy="28950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36195" marR="5080">
                <a:lnSpc>
                  <a:spcPct val="114599"/>
                </a:lnSpc>
                <a:spcBef>
                  <a:spcPts val="270"/>
                </a:spcBef>
              </a:pPr>
              <a:r>
                <a:rPr lang="ja-JP" altLang="en-US" sz="800" spc="-90">
                  <a:solidFill>
                    <a:srgbClr val="231F20"/>
                  </a:solidFill>
                  <a:latin typeface="Yu Gothic" panose="020B0400000000000000" pitchFamily="34" charset="-128"/>
                  <a:ea typeface="Yu Gothic" panose="020B0400000000000000" pitchFamily="34" charset="-128"/>
                  <a:cs typeface="YuGothic Medium"/>
                </a:rPr>
                <a:t>テキストが入ります。テキストが入ります。テキストが入ります。テキストが入ります。</a:t>
              </a:r>
              <a:endParaRPr lang="ja-JP" altLang="en-US" sz="800" dirty="0"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endParaRPr>
            </a:p>
          </p:txBody>
        </p:sp>
      </p:grpSp>
      <p:grpSp>
        <p:nvGrpSpPr>
          <p:cNvPr id="177" name="グループ化 176">
            <a:extLst>
              <a:ext uri="{FF2B5EF4-FFF2-40B4-BE49-F238E27FC236}">
                <a16:creationId xmlns:a16="http://schemas.microsoft.com/office/drawing/2014/main" id="{29D4D69A-13B2-FBC8-7428-7F149C08F8DB}"/>
              </a:ext>
            </a:extLst>
          </p:cNvPr>
          <p:cNvGrpSpPr/>
          <p:nvPr/>
        </p:nvGrpSpPr>
        <p:grpSpPr>
          <a:xfrm>
            <a:off x="7480300" y="6514165"/>
            <a:ext cx="2895600" cy="567204"/>
            <a:chOff x="7480300" y="5124422"/>
            <a:chExt cx="2895600" cy="567204"/>
          </a:xfrm>
        </p:grpSpPr>
        <p:sp>
          <p:nvSpPr>
            <p:cNvPr id="178" name="テキスト ボックス 177">
              <a:extLst>
                <a:ext uri="{FF2B5EF4-FFF2-40B4-BE49-F238E27FC236}">
                  <a16:creationId xmlns:a16="http://schemas.microsoft.com/office/drawing/2014/main" id="{991426CD-F0DD-B216-A789-874185DA764B}"/>
                </a:ext>
              </a:extLst>
            </p:cNvPr>
            <p:cNvSpPr txBox="1"/>
            <p:nvPr/>
          </p:nvSpPr>
          <p:spPr>
            <a:xfrm>
              <a:off x="7480300" y="5124422"/>
              <a:ext cx="2895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000" b="1">
                  <a:solidFill>
                    <a:srgbClr val="32507C"/>
                  </a:solidFill>
                  <a:latin typeface="Yu Gothic" panose="020B0400000000000000" pitchFamily="34" charset="-128"/>
                  <a:ea typeface="Yu Gothic" panose="020B0400000000000000" pitchFamily="34" charset="-128"/>
                </a:rPr>
                <a:t>テキストが入ります</a:t>
              </a:r>
            </a:p>
          </p:txBody>
        </p:sp>
        <p:cxnSp>
          <p:nvCxnSpPr>
            <p:cNvPr id="179" name="直線コネクタ 178">
              <a:extLst>
                <a:ext uri="{FF2B5EF4-FFF2-40B4-BE49-F238E27FC236}">
                  <a16:creationId xmlns:a16="http://schemas.microsoft.com/office/drawing/2014/main" id="{BCD188E6-24D1-41DF-4B72-52F0613B5ED3}"/>
                </a:ext>
              </a:extLst>
            </p:cNvPr>
            <p:cNvCxnSpPr/>
            <p:nvPr/>
          </p:nvCxnSpPr>
          <p:spPr>
            <a:xfrm>
              <a:off x="7556788" y="5370643"/>
              <a:ext cx="2729230" cy="0"/>
            </a:xfrm>
            <a:prstGeom prst="line">
              <a:avLst/>
            </a:prstGeom>
            <a:ln>
              <a:solidFill>
                <a:srgbClr val="32507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0" name="object 4">
              <a:extLst>
                <a:ext uri="{FF2B5EF4-FFF2-40B4-BE49-F238E27FC236}">
                  <a16:creationId xmlns:a16="http://schemas.microsoft.com/office/drawing/2014/main" id="{CE40113F-926D-BEE8-1BAF-2E65C6A0D16E}"/>
                </a:ext>
              </a:extLst>
            </p:cNvPr>
            <p:cNvSpPr txBox="1"/>
            <p:nvPr/>
          </p:nvSpPr>
          <p:spPr>
            <a:xfrm>
              <a:off x="7556788" y="5402123"/>
              <a:ext cx="2729230" cy="28950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36195" marR="5080">
                <a:lnSpc>
                  <a:spcPct val="114599"/>
                </a:lnSpc>
                <a:spcBef>
                  <a:spcPts val="270"/>
                </a:spcBef>
              </a:pPr>
              <a:r>
                <a:rPr lang="ja-JP" altLang="en-US" sz="800" spc="-90">
                  <a:solidFill>
                    <a:srgbClr val="231F20"/>
                  </a:solidFill>
                  <a:latin typeface="Yu Gothic" panose="020B0400000000000000" pitchFamily="34" charset="-128"/>
                  <a:ea typeface="Yu Gothic" panose="020B0400000000000000" pitchFamily="34" charset="-128"/>
                  <a:cs typeface="YuGothic Medium"/>
                </a:rPr>
                <a:t>テキストが入ります。テキストが入ります。テキストが入ります。テキストが入ります。</a:t>
              </a:r>
              <a:endParaRPr lang="ja-JP" altLang="en-US" sz="800" dirty="0">
                <a:latin typeface="Yu Gothic" panose="020B0400000000000000" pitchFamily="34" charset="-128"/>
                <a:ea typeface="Yu Gothic" panose="020B0400000000000000" pitchFamily="34" charset="-128"/>
                <a:cs typeface="YuGothic Medium"/>
              </a:endParaRPr>
            </a:p>
          </p:txBody>
        </p:sp>
      </p:grpSp>
      <p:sp>
        <p:nvSpPr>
          <p:cNvPr id="184" name="正方形/長方形 183">
            <a:extLst>
              <a:ext uri="{FF2B5EF4-FFF2-40B4-BE49-F238E27FC236}">
                <a16:creationId xmlns:a16="http://schemas.microsoft.com/office/drawing/2014/main" id="{BFD7AD49-2A28-92C1-9877-2BA6376270EA}"/>
              </a:ext>
            </a:extLst>
          </p:cNvPr>
          <p:cNvSpPr/>
          <p:nvPr/>
        </p:nvSpPr>
        <p:spPr>
          <a:xfrm>
            <a:off x="7556788" y="1332041"/>
            <a:ext cx="2729230" cy="173944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/>
              <a:t>図が入ります</a:t>
            </a:r>
          </a:p>
        </p:txBody>
      </p:sp>
      <p:sp>
        <p:nvSpPr>
          <p:cNvPr id="92" name="object 92"/>
          <p:cNvSpPr/>
          <p:nvPr/>
        </p:nvSpPr>
        <p:spPr>
          <a:xfrm>
            <a:off x="9187370" y="1213209"/>
            <a:ext cx="967740" cy="839469"/>
          </a:xfrm>
          <a:custGeom>
            <a:avLst/>
            <a:gdLst/>
            <a:ahLst/>
            <a:cxnLst/>
            <a:rect l="l" t="t" r="r" b="b"/>
            <a:pathLst>
              <a:path w="967740" h="839469">
                <a:moveTo>
                  <a:pt x="483565" y="0"/>
                </a:moveTo>
                <a:lnTo>
                  <a:pt x="430874" y="2244"/>
                </a:lnTo>
                <a:lnTo>
                  <a:pt x="379828" y="8823"/>
                </a:lnTo>
                <a:lnTo>
                  <a:pt x="330720" y="19502"/>
                </a:lnTo>
                <a:lnTo>
                  <a:pt x="283845" y="34048"/>
                </a:lnTo>
                <a:lnTo>
                  <a:pt x="239499" y="52228"/>
                </a:lnTo>
                <a:lnTo>
                  <a:pt x="197976" y="73809"/>
                </a:lnTo>
                <a:lnTo>
                  <a:pt x="159572" y="98557"/>
                </a:lnTo>
                <a:lnTo>
                  <a:pt x="124581" y="126238"/>
                </a:lnTo>
                <a:lnTo>
                  <a:pt x="93299" y="156620"/>
                </a:lnTo>
                <a:lnTo>
                  <a:pt x="66020" y="189468"/>
                </a:lnTo>
                <a:lnTo>
                  <a:pt x="43039" y="224551"/>
                </a:lnTo>
                <a:lnTo>
                  <a:pt x="24652" y="261633"/>
                </a:lnTo>
                <a:lnTo>
                  <a:pt x="11153" y="300483"/>
                </a:lnTo>
                <a:lnTo>
                  <a:pt x="2837" y="340866"/>
                </a:lnTo>
                <a:lnTo>
                  <a:pt x="0" y="382549"/>
                </a:lnTo>
                <a:lnTo>
                  <a:pt x="2837" y="424232"/>
                </a:lnTo>
                <a:lnTo>
                  <a:pt x="11153" y="464615"/>
                </a:lnTo>
                <a:lnTo>
                  <a:pt x="24652" y="503464"/>
                </a:lnTo>
                <a:lnTo>
                  <a:pt x="43039" y="540547"/>
                </a:lnTo>
                <a:lnTo>
                  <a:pt x="66020" y="575629"/>
                </a:lnTo>
                <a:lnTo>
                  <a:pt x="93299" y="608478"/>
                </a:lnTo>
                <a:lnTo>
                  <a:pt x="124581" y="638860"/>
                </a:lnTo>
                <a:lnTo>
                  <a:pt x="159572" y="666541"/>
                </a:lnTo>
                <a:lnTo>
                  <a:pt x="197976" y="691289"/>
                </a:lnTo>
                <a:lnTo>
                  <a:pt x="239499" y="712869"/>
                </a:lnTo>
                <a:lnTo>
                  <a:pt x="283845" y="731049"/>
                </a:lnTo>
                <a:lnTo>
                  <a:pt x="330720" y="745596"/>
                </a:lnTo>
                <a:lnTo>
                  <a:pt x="379828" y="756275"/>
                </a:lnTo>
                <a:lnTo>
                  <a:pt x="430874" y="762854"/>
                </a:lnTo>
                <a:lnTo>
                  <a:pt x="483565" y="765098"/>
                </a:lnTo>
                <a:lnTo>
                  <a:pt x="517198" y="764171"/>
                </a:lnTo>
                <a:lnTo>
                  <a:pt x="550200" y="761442"/>
                </a:lnTo>
                <a:lnTo>
                  <a:pt x="582504" y="756992"/>
                </a:lnTo>
                <a:lnTo>
                  <a:pt x="614045" y="750900"/>
                </a:lnTo>
                <a:lnTo>
                  <a:pt x="607582" y="773992"/>
                </a:lnTo>
                <a:lnTo>
                  <a:pt x="596914" y="796537"/>
                </a:lnTo>
                <a:lnTo>
                  <a:pt x="581885" y="818301"/>
                </a:lnTo>
                <a:lnTo>
                  <a:pt x="562343" y="839050"/>
                </a:lnTo>
                <a:lnTo>
                  <a:pt x="609514" y="829393"/>
                </a:lnTo>
                <a:lnTo>
                  <a:pt x="651048" y="810028"/>
                </a:lnTo>
                <a:lnTo>
                  <a:pt x="686681" y="782309"/>
                </a:lnTo>
                <a:lnTo>
                  <a:pt x="716153" y="747594"/>
                </a:lnTo>
                <a:lnTo>
                  <a:pt x="739203" y="707237"/>
                </a:lnTo>
                <a:lnTo>
                  <a:pt x="783057" y="682818"/>
                </a:lnTo>
                <a:lnTo>
                  <a:pt x="823150" y="654800"/>
                </a:lnTo>
                <a:lnTo>
                  <a:pt x="859108" y="623476"/>
                </a:lnTo>
                <a:lnTo>
                  <a:pt x="890559" y="589140"/>
                </a:lnTo>
                <a:lnTo>
                  <a:pt x="917129" y="552085"/>
                </a:lnTo>
                <a:lnTo>
                  <a:pt x="938444" y="512605"/>
                </a:lnTo>
                <a:lnTo>
                  <a:pt x="954132" y="470994"/>
                </a:lnTo>
                <a:lnTo>
                  <a:pt x="963818" y="427544"/>
                </a:lnTo>
                <a:lnTo>
                  <a:pt x="967130" y="382549"/>
                </a:lnTo>
                <a:lnTo>
                  <a:pt x="964292" y="340866"/>
                </a:lnTo>
                <a:lnTo>
                  <a:pt x="955977" y="300483"/>
                </a:lnTo>
                <a:lnTo>
                  <a:pt x="942478" y="261633"/>
                </a:lnTo>
                <a:lnTo>
                  <a:pt x="924090" y="224551"/>
                </a:lnTo>
                <a:lnTo>
                  <a:pt x="901110" y="189468"/>
                </a:lnTo>
                <a:lnTo>
                  <a:pt x="873831" y="156620"/>
                </a:lnTo>
                <a:lnTo>
                  <a:pt x="842548" y="126238"/>
                </a:lnTo>
                <a:lnTo>
                  <a:pt x="807557" y="98557"/>
                </a:lnTo>
                <a:lnTo>
                  <a:pt x="769153" y="73809"/>
                </a:lnTo>
                <a:lnTo>
                  <a:pt x="727630" y="52228"/>
                </a:lnTo>
                <a:lnTo>
                  <a:pt x="683284" y="34048"/>
                </a:lnTo>
                <a:lnTo>
                  <a:pt x="636410" y="19502"/>
                </a:lnTo>
                <a:lnTo>
                  <a:pt x="587302" y="8823"/>
                </a:lnTo>
                <a:lnTo>
                  <a:pt x="536255" y="2244"/>
                </a:lnTo>
                <a:lnTo>
                  <a:pt x="483565" y="0"/>
                </a:lnTo>
                <a:close/>
              </a:path>
            </a:pathLst>
          </a:custGeom>
          <a:solidFill>
            <a:srgbClr val="79B5C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 txBox="1"/>
          <p:nvPr/>
        </p:nvSpPr>
        <p:spPr>
          <a:xfrm>
            <a:off x="9368747" y="1486136"/>
            <a:ext cx="60452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ja-JP" altLang="en-US" sz="1200" b="1" spc="-80">
                <a:solidFill>
                  <a:srgbClr val="FFFFFF"/>
                </a:solidFill>
                <a:latin typeface="YuGothic Bold"/>
                <a:cs typeface="YuGothic Bold"/>
              </a:rPr>
              <a:t>テキスト</a:t>
            </a:r>
            <a:endParaRPr sz="1200" dirty="0">
              <a:latin typeface="YuGothic Bold"/>
              <a:cs typeface="YuGothic Bol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</TotalTime>
  <Words>495</Words>
  <Application>Microsoft Macintosh PowerPoint</Application>
  <PresentationFormat>ユーザー設定</PresentationFormat>
  <Paragraphs>58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10" baseType="lpstr">
      <vt:lpstr>YuGothic Bold</vt:lpstr>
      <vt:lpstr>YuGothic Medium</vt:lpstr>
      <vt:lpstr>ヒラギノ明朝 ProN W3</vt:lpstr>
      <vt:lpstr>Yu Gothic</vt:lpstr>
      <vt:lpstr>Yu Gothic</vt:lpstr>
      <vt:lpstr>Yu Mincho</vt:lpstr>
      <vt:lpstr>Calibri</vt:lpstr>
      <vt:lpstr>Times New Roman</vt:lpstr>
      <vt:lpstr>Office Theme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pamphlet_010_ura_A4</dc:title>
  <cp:lastModifiedBy>春樹 富永</cp:lastModifiedBy>
  <cp:revision>3</cp:revision>
  <dcterms:created xsi:type="dcterms:W3CDTF">2024-12-18T08:30:39Z</dcterms:created>
  <dcterms:modified xsi:type="dcterms:W3CDTF">2024-12-18T09:10:24Z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2024-12-18T00:00:00Z</vt:filetime>
  </property>
  <property fmtid="{D5CDD505-2E9C-101B-9397-08002B2CF9AE}" pid="3" name="Creator">
    <vt:lpwstr>Adobe Illustrator 28.6 (Macintosh)</vt:lpwstr>
  </property>
  <property fmtid="{D5CDD505-2E9C-101B-9397-08002B2CF9AE}" pid="4" name="LastSaved">
    <vt:filetime>2024-12-18T00:00:00Z</vt:filetime>
  </property>
  <property fmtid="{D5CDD505-2E9C-101B-9397-08002B2CF9AE}" pid="5" name="Producer">
    <vt:lpwstr>Adobe PDF library 17.00</vt:lpwstr>
  </property>
</Properties>
</file>