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76600" cy="1979613"/>
  <p:notesSz cx="3492500" cy="2197100"/>
  <p:defaultTextStyle>
    <a:defPPr>
      <a:defRPr lang="ja-JP"/>
    </a:defPPr>
    <a:lvl1pPr marL="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5" userDrawn="1">
          <p15:clr>
            <a:srgbClr val="A4A3A4"/>
          </p15:clr>
        </p15:guide>
        <p15:guide id="2" pos="1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7D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43"/>
    <p:restoredTop sz="91440"/>
  </p:normalViewPr>
  <p:slideViewPr>
    <p:cSldViewPr>
      <p:cViewPr varScale="1">
        <p:scale>
          <a:sx n="400" d="100"/>
          <a:sy n="400" d="100"/>
        </p:scale>
        <p:origin x="600" y="192"/>
      </p:cViewPr>
      <p:guideLst>
        <p:guide orient="horz" pos="2595"/>
        <p:guide pos="1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1978025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5EC36-218C-9644-84DD-4818863EF596}" type="datetimeFigureOut">
              <a:rPr kumimoji="1" lang="ja-JP" altLang="en-US" smtClean="0"/>
              <a:t>2025/1/15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3475" y="274638"/>
            <a:ext cx="1225550" cy="741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9250" y="1057275"/>
            <a:ext cx="2794000" cy="865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1978025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04FF4-8256-834C-8FF8-540F02DE9B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91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3475" y="274638"/>
            <a:ext cx="1225550" cy="7413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4FF4-8256-834C-8FF8-540F02DE9B0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045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5745" y="613680"/>
            <a:ext cx="2785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1490" y="1108584"/>
            <a:ext cx="2293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3830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87449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30" y="79185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830" y="455311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4044" y="1841040"/>
            <a:ext cx="1048512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3830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59152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DD5D0F3A-B135-EF08-B6B6-F347D5DC83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3276599" cy="1979613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71AC25C-2BC4-C37A-1420-856CE35C02D8}"/>
              </a:ext>
            </a:extLst>
          </p:cNvPr>
          <p:cNvSpPr txBox="1"/>
          <p:nvPr/>
        </p:nvSpPr>
        <p:spPr>
          <a:xfrm>
            <a:off x="532950" y="305959"/>
            <a:ext cx="1853741" cy="244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91">
                <a:solidFill>
                  <a:schemeClr val="tx1">
                    <a:lumMod val="75000"/>
                    <a:lumOff val="25000"/>
                  </a:schemeClr>
                </a:solidFill>
              </a:rPr>
              <a:t>株式会社サンプル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8B5EB9C-3444-B5EE-0337-1F5BF3496608}"/>
              </a:ext>
            </a:extLst>
          </p:cNvPr>
          <p:cNvSpPr txBox="1"/>
          <p:nvPr/>
        </p:nvSpPr>
        <p:spPr>
          <a:xfrm>
            <a:off x="532950" y="1323516"/>
            <a:ext cx="1110005" cy="21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11" spc="6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Tel:080-000-0000</a:t>
            </a:r>
            <a:endParaRPr lang="ja-JP" altLang="en-US" sz="811" spc="6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4982EF3-94D9-C8C5-5074-5C2EC1B395EB}"/>
              </a:ext>
            </a:extLst>
          </p:cNvPr>
          <p:cNvSpPr txBox="1"/>
          <p:nvPr/>
        </p:nvSpPr>
        <p:spPr>
          <a:xfrm>
            <a:off x="527035" y="681376"/>
            <a:ext cx="1647770" cy="23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46">
                <a:solidFill>
                  <a:schemeClr val="tx1">
                    <a:lumMod val="75000"/>
                    <a:lumOff val="25000"/>
                  </a:schemeClr>
                </a:solidFill>
              </a:rPr>
              <a:t>代表取締役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84F9AD5-E5E8-8952-469A-8600E7A0E613}"/>
              </a:ext>
            </a:extLst>
          </p:cNvPr>
          <p:cNvSpPr txBox="1"/>
          <p:nvPr/>
        </p:nvSpPr>
        <p:spPr>
          <a:xfrm>
            <a:off x="527035" y="919651"/>
            <a:ext cx="1515110" cy="322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98">
                <a:solidFill>
                  <a:schemeClr val="tx1">
                    <a:lumMod val="75000"/>
                    <a:lumOff val="25000"/>
                  </a:schemeClr>
                </a:solidFill>
              </a:rPr>
              <a:t>田中太郎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57478BD-F37D-EE9B-91F4-005D5C0B4A84}"/>
              </a:ext>
            </a:extLst>
          </p:cNvPr>
          <p:cNvSpPr txBox="1"/>
          <p:nvPr/>
        </p:nvSpPr>
        <p:spPr>
          <a:xfrm>
            <a:off x="1553036" y="992702"/>
            <a:ext cx="1647770" cy="23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46" spc="6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TANAKA TARO</a:t>
            </a:r>
            <a:endParaRPr lang="ja-JP" altLang="en-US" sz="946" spc="6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5BD4C78-2F9F-35C2-A3F3-E5B96813B1B4}"/>
              </a:ext>
            </a:extLst>
          </p:cNvPr>
          <p:cNvSpPr txBox="1"/>
          <p:nvPr/>
        </p:nvSpPr>
        <p:spPr>
          <a:xfrm>
            <a:off x="527035" y="1463219"/>
            <a:ext cx="1709300" cy="21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11" spc="63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Mail:sample@mail.sample</a:t>
            </a:r>
            <a:endParaRPr lang="ja-JP" altLang="en-US" sz="811" spc="6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20</Words>
  <Application>Microsoft Macintosh PowerPoint</Application>
  <PresentationFormat>ユーザー設定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游ゴシック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Business01</dc:title>
  <cp:lastModifiedBy>春樹 富永</cp:lastModifiedBy>
  <cp:revision>10</cp:revision>
  <dcterms:created xsi:type="dcterms:W3CDTF">2020-03-05T09:01:06Z</dcterms:created>
  <dcterms:modified xsi:type="dcterms:W3CDTF">2025-01-15T03:40:47Z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2020-03-05T00:00:00Z</vt:filetime>
  </property>
</Properties>
</file>