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6C0"/>
    <a:srgbClr val="79C6C0"/>
    <a:srgbClr val="92DDE1"/>
    <a:srgbClr val="4BACC6"/>
    <a:srgbClr val="88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18"/>
    <p:restoredTop sz="91429"/>
  </p:normalViewPr>
  <p:slideViewPr>
    <p:cSldViewPr>
      <p:cViewPr>
        <p:scale>
          <a:sx n="341" d="100"/>
          <a:sy n="341" d="100"/>
        </p:scale>
        <p:origin x="2376" y="568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BA2088-FD27-77E9-C84B-9E5FE28F4FFD}"/>
              </a:ext>
            </a:extLst>
          </p:cNvPr>
          <p:cNvSpPr/>
          <p:nvPr/>
        </p:nvSpPr>
        <p:spPr>
          <a:xfrm>
            <a:off x="0" y="-1"/>
            <a:ext cx="3276599" cy="1979613"/>
          </a:xfrm>
          <a:prstGeom prst="rect">
            <a:avLst/>
          </a:prstGeom>
          <a:solidFill>
            <a:srgbClr val="FFC6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EFD19B4A-CEF2-FCA0-5A34-DE24393D592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0" y="-1"/>
            <a:ext cx="3276600" cy="1979613"/>
          </a:xfrm>
          <a:prstGeom prst="rect">
            <a:avLst/>
          </a:prstGeom>
        </p:spPr>
      </p:pic>
      <p:sp>
        <p:nvSpPr>
          <p:cNvPr id="6" name="円/楕円 5">
            <a:extLst>
              <a:ext uri="{FF2B5EF4-FFF2-40B4-BE49-F238E27FC236}">
                <a16:creationId xmlns:a16="http://schemas.microsoft.com/office/drawing/2014/main" id="{6A11E562-8D80-A4AF-7907-BE2D652906D7}"/>
              </a:ext>
            </a:extLst>
          </p:cNvPr>
          <p:cNvSpPr/>
          <p:nvPr/>
        </p:nvSpPr>
        <p:spPr>
          <a:xfrm>
            <a:off x="832364" y="183870"/>
            <a:ext cx="1611872" cy="16118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6C27982-DB40-D435-5864-F9E513457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499" y="562347"/>
            <a:ext cx="1061603" cy="8549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1</Words>
  <Application>Microsoft Macintosh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15</cp:revision>
  <dcterms:created xsi:type="dcterms:W3CDTF">2020-03-05T09:01:06Z</dcterms:created>
  <dcterms:modified xsi:type="dcterms:W3CDTF">2025-01-15T03:40:09Z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