
<file path=[Content_Types].xml><?xml version="1.0" encoding="utf-8"?>
<Types xmlns="http://schemas.openxmlformats.org/package/2006/content-types"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56" r:id="rId2"/>
  </p:sldIdLst>
  <p:sldSz cx="3276600" cy="1979613"/>
  <p:notesSz cx="3492500" cy="2197100"/>
  <p:defaultTextStyle>
    <a:defPPr>
      <a:defRPr lang="ja-JP"/>
    </a:defPPr>
    <a:lvl1pPr marL="0" algn="l" defTabSz="844723" rtl="0" eaLnBrk="1" latinLnBrk="0" hangingPunct="1">
      <a:defRPr kumimoji="1" sz="1663" kern="1200">
        <a:solidFill>
          <a:schemeClr val="tx1"/>
        </a:solidFill>
        <a:latin typeface="+mn-lt"/>
        <a:ea typeface="+mn-ea"/>
        <a:cs typeface="+mn-cs"/>
      </a:defRPr>
    </a:lvl1pPr>
    <a:lvl2pPr marL="422361" algn="l" defTabSz="844723" rtl="0" eaLnBrk="1" latinLnBrk="0" hangingPunct="1">
      <a:defRPr kumimoji="1" sz="1663" kern="1200">
        <a:solidFill>
          <a:schemeClr val="tx1"/>
        </a:solidFill>
        <a:latin typeface="+mn-lt"/>
        <a:ea typeface="+mn-ea"/>
        <a:cs typeface="+mn-cs"/>
      </a:defRPr>
    </a:lvl2pPr>
    <a:lvl3pPr marL="844723" algn="l" defTabSz="844723" rtl="0" eaLnBrk="1" latinLnBrk="0" hangingPunct="1">
      <a:defRPr kumimoji="1" sz="1663" kern="1200">
        <a:solidFill>
          <a:schemeClr val="tx1"/>
        </a:solidFill>
        <a:latin typeface="+mn-lt"/>
        <a:ea typeface="+mn-ea"/>
        <a:cs typeface="+mn-cs"/>
      </a:defRPr>
    </a:lvl3pPr>
    <a:lvl4pPr marL="1267084" algn="l" defTabSz="844723" rtl="0" eaLnBrk="1" latinLnBrk="0" hangingPunct="1">
      <a:defRPr kumimoji="1" sz="1663" kern="1200">
        <a:solidFill>
          <a:schemeClr val="tx1"/>
        </a:solidFill>
        <a:latin typeface="+mn-lt"/>
        <a:ea typeface="+mn-ea"/>
        <a:cs typeface="+mn-cs"/>
      </a:defRPr>
    </a:lvl4pPr>
    <a:lvl5pPr marL="1689445" algn="l" defTabSz="844723" rtl="0" eaLnBrk="1" latinLnBrk="0" hangingPunct="1">
      <a:defRPr kumimoji="1" sz="1663" kern="1200">
        <a:solidFill>
          <a:schemeClr val="tx1"/>
        </a:solidFill>
        <a:latin typeface="+mn-lt"/>
        <a:ea typeface="+mn-ea"/>
        <a:cs typeface="+mn-cs"/>
      </a:defRPr>
    </a:lvl5pPr>
    <a:lvl6pPr marL="2111807" algn="l" defTabSz="844723" rtl="0" eaLnBrk="1" latinLnBrk="0" hangingPunct="1">
      <a:defRPr kumimoji="1" sz="1663" kern="1200">
        <a:solidFill>
          <a:schemeClr val="tx1"/>
        </a:solidFill>
        <a:latin typeface="+mn-lt"/>
        <a:ea typeface="+mn-ea"/>
        <a:cs typeface="+mn-cs"/>
      </a:defRPr>
    </a:lvl6pPr>
    <a:lvl7pPr marL="2534168" algn="l" defTabSz="844723" rtl="0" eaLnBrk="1" latinLnBrk="0" hangingPunct="1">
      <a:defRPr kumimoji="1" sz="1663" kern="1200">
        <a:solidFill>
          <a:schemeClr val="tx1"/>
        </a:solidFill>
        <a:latin typeface="+mn-lt"/>
        <a:ea typeface="+mn-ea"/>
        <a:cs typeface="+mn-cs"/>
      </a:defRPr>
    </a:lvl7pPr>
    <a:lvl8pPr marL="2956530" algn="l" defTabSz="844723" rtl="0" eaLnBrk="1" latinLnBrk="0" hangingPunct="1">
      <a:defRPr kumimoji="1" sz="1663" kern="1200">
        <a:solidFill>
          <a:schemeClr val="tx1"/>
        </a:solidFill>
        <a:latin typeface="+mn-lt"/>
        <a:ea typeface="+mn-ea"/>
        <a:cs typeface="+mn-cs"/>
      </a:defRPr>
    </a:lvl8pPr>
    <a:lvl9pPr marL="3378891" algn="l" defTabSz="844723" rtl="0" eaLnBrk="1" latinLnBrk="0" hangingPunct="1">
      <a:defRPr kumimoji="1" sz="1663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595" userDrawn="1">
          <p15:clr>
            <a:srgbClr val="A4A3A4"/>
          </p15:clr>
        </p15:guide>
        <p15:guide id="2" pos="103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2DDE1"/>
    <a:srgbClr val="4BACC6"/>
    <a:srgbClr val="88DE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618"/>
    <p:restoredTop sz="91429"/>
  </p:normalViewPr>
  <p:slideViewPr>
    <p:cSldViewPr>
      <p:cViewPr varScale="1">
        <p:scale>
          <a:sx n="400" d="100"/>
          <a:sy n="400" d="100"/>
        </p:scale>
        <p:origin x="1760" y="192"/>
      </p:cViewPr>
      <p:guideLst>
        <p:guide orient="horz" pos="2595"/>
        <p:guide pos="103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1512888" cy="1095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1978025" y="0"/>
            <a:ext cx="1512888" cy="1095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15EC36-218C-9644-84DD-4818863EF596}" type="datetimeFigureOut">
              <a:rPr kumimoji="1" lang="ja-JP" altLang="en-US" smtClean="0"/>
              <a:t>2025/1/15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33475" y="274638"/>
            <a:ext cx="1225550" cy="7413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349250" y="1057275"/>
            <a:ext cx="2794000" cy="86518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2087563"/>
            <a:ext cx="1512888" cy="1095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1978025" y="2087563"/>
            <a:ext cx="1512888" cy="1095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004FF4-8256-834C-8FF8-540F02DE9B0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439178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844723" rtl="0" eaLnBrk="1" latinLnBrk="0" hangingPunct="1">
      <a:defRPr kumimoji="1" sz="1109" kern="1200">
        <a:solidFill>
          <a:schemeClr val="tx1"/>
        </a:solidFill>
        <a:latin typeface="+mn-lt"/>
        <a:ea typeface="+mn-ea"/>
        <a:cs typeface="+mn-cs"/>
      </a:defRPr>
    </a:lvl1pPr>
    <a:lvl2pPr marL="422361" algn="l" defTabSz="844723" rtl="0" eaLnBrk="1" latinLnBrk="0" hangingPunct="1">
      <a:defRPr kumimoji="1" sz="1109" kern="1200">
        <a:solidFill>
          <a:schemeClr val="tx1"/>
        </a:solidFill>
        <a:latin typeface="+mn-lt"/>
        <a:ea typeface="+mn-ea"/>
        <a:cs typeface="+mn-cs"/>
      </a:defRPr>
    </a:lvl2pPr>
    <a:lvl3pPr marL="844723" algn="l" defTabSz="844723" rtl="0" eaLnBrk="1" latinLnBrk="0" hangingPunct="1">
      <a:defRPr kumimoji="1" sz="1109" kern="1200">
        <a:solidFill>
          <a:schemeClr val="tx1"/>
        </a:solidFill>
        <a:latin typeface="+mn-lt"/>
        <a:ea typeface="+mn-ea"/>
        <a:cs typeface="+mn-cs"/>
      </a:defRPr>
    </a:lvl3pPr>
    <a:lvl4pPr marL="1267084" algn="l" defTabSz="844723" rtl="0" eaLnBrk="1" latinLnBrk="0" hangingPunct="1">
      <a:defRPr kumimoji="1" sz="1109" kern="1200">
        <a:solidFill>
          <a:schemeClr val="tx1"/>
        </a:solidFill>
        <a:latin typeface="+mn-lt"/>
        <a:ea typeface="+mn-ea"/>
        <a:cs typeface="+mn-cs"/>
      </a:defRPr>
    </a:lvl4pPr>
    <a:lvl5pPr marL="1689445" algn="l" defTabSz="844723" rtl="0" eaLnBrk="1" latinLnBrk="0" hangingPunct="1">
      <a:defRPr kumimoji="1" sz="1109" kern="1200">
        <a:solidFill>
          <a:schemeClr val="tx1"/>
        </a:solidFill>
        <a:latin typeface="+mn-lt"/>
        <a:ea typeface="+mn-ea"/>
        <a:cs typeface="+mn-cs"/>
      </a:defRPr>
    </a:lvl5pPr>
    <a:lvl6pPr marL="2111807" algn="l" defTabSz="844723" rtl="0" eaLnBrk="1" latinLnBrk="0" hangingPunct="1">
      <a:defRPr kumimoji="1" sz="1109" kern="1200">
        <a:solidFill>
          <a:schemeClr val="tx1"/>
        </a:solidFill>
        <a:latin typeface="+mn-lt"/>
        <a:ea typeface="+mn-ea"/>
        <a:cs typeface="+mn-cs"/>
      </a:defRPr>
    </a:lvl6pPr>
    <a:lvl7pPr marL="2534168" algn="l" defTabSz="844723" rtl="0" eaLnBrk="1" latinLnBrk="0" hangingPunct="1">
      <a:defRPr kumimoji="1" sz="1109" kern="1200">
        <a:solidFill>
          <a:schemeClr val="tx1"/>
        </a:solidFill>
        <a:latin typeface="+mn-lt"/>
        <a:ea typeface="+mn-ea"/>
        <a:cs typeface="+mn-cs"/>
      </a:defRPr>
    </a:lvl7pPr>
    <a:lvl8pPr marL="2956530" algn="l" defTabSz="844723" rtl="0" eaLnBrk="1" latinLnBrk="0" hangingPunct="1">
      <a:defRPr kumimoji="1" sz="1109" kern="1200">
        <a:solidFill>
          <a:schemeClr val="tx1"/>
        </a:solidFill>
        <a:latin typeface="+mn-lt"/>
        <a:ea typeface="+mn-ea"/>
        <a:cs typeface="+mn-cs"/>
      </a:defRPr>
    </a:lvl8pPr>
    <a:lvl9pPr marL="3378891" algn="l" defTabSz="844723" rtl="0" eaLnBrk="1" latinLnBrk="0" hangingPunct="1">
      <a:defRPr kumimoji="1" sz="1109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1133475" y="274638"/>
            <a:ext cx="1225550" cy="741362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004FF4-8256-834C-8FF8-540F02DE9B0C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830451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245745" y="613680"/>
            <a:ext cx="278511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491490" y="1108584"/>
            <a:ext cx="229362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1/15/25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1/15/25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163830" y="455311"/>
            <a:ext cx="1425321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1687449" y="455311"/>
            <a:ext cx="1425321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1/15/25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1/15/25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1/15/25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63830" y="79185"/>
            <a:ext cx="294894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63830" y="455311"/>
            <a:ext cx="294894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1114044" y="1841040"/>
            <a:ext cx="1048512" cy="25590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163830" y="1841040"/>
            <a:ext cx="753618" cy="25590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1/15/25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2359152" y="1841040"/>
            <a:ext cx="753618" cy="25590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11937">
        <a:defRPr>
          <a:latin typeface="+mn-lt"/>
          <a:ea typeface="+mn-ea"/>
          <a:cs typeface="+mn-cs"/>
        </a:defRPr>
      </a:lvl2pPr>
      <a:lvl3pPr marL="823874">
        <a:defRPr>
          <a:latin typeface="+mn-lt"/>
          <a:ea typeface="+mn-ea"/>
          <a:cs typeface="+mn-cs"/>
        </a:defRPr>
      </a:lvl3pPr>
      <a:lvl4pPr marL="1235812">
        <a:defRPr>
          <a:latin typeface="+mn-lt"/>
          <a:ea typeface="+mn-ea"/>
          <a:cs typeface="+mn-cs"/>
        </a:defRPr>
      </a:lvl4pPr>
      <a:lvl5pPr marL="1647749">
        <a:defRPr>
          <a:latin typeface="+mn-lt"/>
          <a:ea typeface="+mn-ea"/>
          <a:cs typeface="+mn-cs"/>
        </a:defRPr>
      </a:lvl5pPr>
      <a:lvl6pPr marL="2059686">
        <a:defRPr>
          <a:latin typeface="+mn-lt"/>
          <a:ea typeface="+mn-ea"/>
          <a:cs typeface="+mn-cs"/>
        </a:defRPr>
      </a:lvl6pPr>
      <a:lvl7pPr marL="2471623">
        <a:defRPr>
          <a:latin typeface="+mn-lt"/>
          <a:ea typeface="+mn-ea"/>
          <a:cs typeface="+mn-cs"/>
        </a:defRPr>
      </a:lvl7pPr>
      <a:lvl8pPr marL="2883560">
        <a:defRPr>
          <a:latin typeface="+mn-lt"/>
          <a:ea typeface="+mn-ea"/>
          <a:cs typeface="+mn-cs"/>
        </a:defRPr>
      </a:lvl8pPr>
      <a:lvl9pPr marL="3295498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11937">
        <a:defRPr>
          <a:latin typeface="+mn-lt"/>
          <a:ea typeface="+mn-ea"/>
          <a:cs typeface="+mn-cs"/>
        </a:defRPr>
      </a:lvl2pPr>
      <a:lvl3pPr marL="823874">
        <a:defRPr>
          <a:latin typeface="+mn-lt"/>
          <a:ea typeface="+mn-ea"/>
          <a:cs typeface="+mn-cs"/>
        </a:defRPr>
      </a:lvl3pPr>
      <a:lvl4pPr marL="1235812">
        <a:defRPr>
          <a:latin typeface="+mn-lt"/>
          <a:ea typeface="+mn-ea"/>
          <a:cs typeface="+mn-cs"/>
        </a:defRPr>
      </a:lvl4pPr>
      <a:lvl5pPr marL="1647749">
        <a:defRPr>
          <a:latin typeface="+mn-lt"/>
          <a:ea typeface="+mn-ea"/>
          <a:cs typeface="+mn-cs"/>
        </a:defRPr>
      </a:lvl5pPr>
      <a:lvl6pPr marL="2059686">
        <a:defRPr>
          <a:latin typeface="+mn-lt"/>
          <a:ea typeface="+mn-ea"/>
          <a:cs typeface="+mn-cs"/>
        </a:defRPr>
      </a:lvl6pPr>
      <a:lvl7pPr marL="2471623">
        <a:defRPr>
          <a:latin typeface="+mn-lt"/>
          <a:ea typeface="+mn-ea"/>
          <a:cs typeface="+mn-cs"/>
        </a:defRPr>
      </a:lvl7pPr>
      <a:lvl8pPr marL="2883560">
        <a:defRPr>
          <a:latin typeface="+mn-lt"/>
          <a:ea typeface="+mn-ea"/>
          <a:cs typeface="+mn-cs"/>
        </a:defRPr>
      </a:lvl8pPr>
      <a:lvl9pPr marL="3295498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50BA2088-FD27-77E9-C84B-9E5FE28F4FFD}"/>
              </a:ext>
            </a:extLst>
          </p:cNvPr>
          <p:cNvSpPr/>
          <p:nvPr/>
        </p:nvSpPr>
        <p:spPr>
          <a:xfrm>
            <a:off x="0" y="-1"/>
            <a:ext cx="3276599" cy="1979613"/>
          </a:xfrm>
          <a:prstGeom prst="rect">
            <a:avLst/>
          </a:prstGeom>
          <a:solidFill>
            <a:srgbClr val="92DDE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1498"/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83BEA69C-6A52-D011-8132-D3A0C2252D1E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50000"/>
          </a:blip>
          <a:stretch>
            <a:fillRect/>
          </a:stretch>
        </p:blipFill>
        <p:spPr>
          <a:xfrm>
            <a:off x="-1" y="-1"/>
            <a:ext cx="3276600" cy="1979614"/>
          </a:xfrm>
          <a:prstGeom prst="rect">
            <a:avLst/>
          </a:prstGeom>
        </p:spPr>
      </p:pic>
      <p:sp>
        <p:nvSpPr>
          <p:cNvPr id="6" name="円/楕円 5">
            <a:extLst>
              <a:ext uri="{FF2B5EF4-FFF2-40B4-BE49-F238E27FC236}">
                <a16:creationId xmlns:a16="http://schemas.microsoft.com/office/drawing/2014/main" id="{6A11E562-8D80-A4AF-7907-BE2D652906D7}"/>
              </a:ext>
            </a:extLst>
          </p:cNvPr>
          <p:cNvSpPr/>
          <p:nvPr/>
        </p:nvSpPr>
        <p:spPr>
          <a:xfrm>
            <a:off x="832364" y="183870"/>
            <a:ext cx="1611872" cy="161187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1498"/>
          </a:p>
        </p:txBody>
      </p:sp>
      <p:pic>
        <p:nvPicPr>
          <p:cNvPr id="7" name="図 6">
            <a:extLst>
              <a:ext uri="{FF2B5EF4-FFF2-40B4-BE49-F238E27FC236}">
                <a16:creationId xmlns:a16="http://schemas.microsoft.com/office/drawing/2014/main" id="{F6C27982-DB40-D435-5864-F9E5134574E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7499" y="562347"/>
            <a:ext cx="1061603" cy="854919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游ゴシック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141</TotalTime>
  <Words>1</Words>
  <Application>Microsoft Macintosh PowerPoint</Application>
  <PresentationFormat>ユーザー設定</PresentationFormat>
  <Paragraphs>1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2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4" baseType="lpstr">
      <vt:lpstr>游ゴシック</vt:lpstr>
      <vt:lpstr>Calibri</vt:lpstr>
      <vt:lpstr>Office Theme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Business01</dc:title>
  <cp:lastModifiedBy>春樹 富永</cp:lastModifiedBy>
  <cp:revision>14</cp:revision>
  <dcterms:created xsi:type="dcterms:W3CDTF">2020-03-05T09:01:06Z</dcterms:created>
  <dcterms:modified xsi:type="dcterms:W3CDTF">2025-01-15T03:42:05Z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2020-03-05T00:00:00Z</vt:filetime>
  </property>
  <property fmtid="{D5CDD505-2E9C-101B-9397-08002B2CF9AE}" pid="3" name="Creator">
    <vt:lpwstr>Adobe Illustrator 24.0 (Macintosh)</vt:lpwstr>
  </property>
  <property fmtid="{D5CDD505-2E9C-101B-9397-08002B2CF9AE}" pid="4" name="LastSaved">
    <vt:filetime>2020-03-05T00:00:00Z</vt:filetime>
  </property>
</Properties>
</file>