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3276600" cy="1979613"/>
  <p:notesSz cx="3492500" cy="2197100"/>
  <p:defaultTextStyle>
    <a:defPPr>
      <a:defRPr lang="ja-JP"/>
    </a:defPPr>
    <a:lvl1pPr marL="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5" userDrawn="1">
          <p15:clr>
            <a:srgbClr val="A4A3A4"/>
          </p15:clr>
        </p15:guide>
        <p15:guide id="2" pos="1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16F"/>
    <a:srgbClr val="EC8F49"/>
    <a:srgbClr val="5DB2D4"/>
    <a:srgbClr val="57B8DF"/>
    <a:srgbClr val="FF93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32"/>
    <p:restoredTop sz="91429"/>
  </p:normalViewPr>
  <p:slideViewPr>
    <p:cSldViewPr>
      <p:cViewPr varScale="1">
        <p:scale>
          <a:sx n="400" d="100"/>
          <a:sy n="400" d="100"/>
        </p:scale>
        <p:origin x="1848" y="192"/>
      </p:cViewPr>
      <p:guideLst>
        <p:guide orient="horz" pos="2595"/>
        <p:guide pos="1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1978025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5EC36-218C-9644-84DD-4818863EF596}" type="datetimeFigureOut">
              <a:rPr kumimoji="1" lang="ja-JP" altLang="en-US" smtClean="0"/>
              <a:t>2025/1/15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3475" y="274638"/>
            <a:ext cx="1225550" cy="7413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9250" y="1057275"/>
            <a:ext cx="2794000" cy="865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1978025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04FF4-8256-834C-8FF8-540F02DE9B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91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3475" y="274638"/>
            <a:ext cx="1225550" cy="7413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4FF4-8256-834C-8FF8-540F02DE9B0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045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5745" y="613680"/>
            <a:ext cx="2785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1490" y="1108584"/>
            <a:ext cx="2293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3830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87449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830" y="79185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3830" y="455311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4044" y="1841040"/>
            <a:ext cx="1048512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3830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59152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>
            <a:extLst>
              <a:ext uri="{FF2B5EF4-FFF2-40B4-BE49-F238E27FC236}">
                <a16:creationId xmlns:a16="http://schemas.microsoft.com/office/drawing/2014/main" id="{5D3CB86B-C9A9-16A7-41B3-275A6D12E0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7806"/>
            <a:ext cx="3276599" cy="175180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447AF22-5B6C-FECD-A1DD-9F2504714B40}"/>
              </a:ext>
            </a:extLst>
          </p:cNvPr>
          <p:cNvSpPr txBox="1"/>
          <p:nvPr/>
        </p:nvSpPr>
        <p:spPr>
          <a:xfrm>
            <a:off x="196501" y="152365"/>
            <a:ext cx="603599" cy="203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21">
                <a:solidFill>
                  <a:srgbClr val="80C16F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株式会社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0531BAF-4283-8558-365E-54686C152333}"/>
              </a:ext>
            </a:extLst>
          </p:cNvPr>
          <p:cNvSpPr txBox="1"/>
          <p:nvPr/>
        </p:nvSpPr>
        <p:spPr>
          <a:xfrm>
            <a:off x="678763" y="124633"/>
            <a:ext cx="1167170" cy="258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81">
                <a:solidFill>
                  <a:srgbClr val="80C16F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いっぽんの木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C4149DE-49AC-2F3C-202E-5E16C61C5209}"/>
              </a:ext>
            </a:extLst>
          </p:cNvPr>
          <p:cNvSpPr txBox="1"/>
          <p:nvPr/>
        </p:nvSpPr>
        <p:spPr>
          <a:xfrm>
            <a:off x="196501" y="494988"/>
            <a:ext cx="1304485" cy="189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31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キャリアアドバイザー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B56B601-16EF-67DA-CB4D-A8B35696F8F2}"/>
              </a:ext>
            </a:extLst>
          </p:cNvPr>
          <p:cNvSpPr txBox="1"/>
          <p:nvPr/>
        </p:nvSpPr>
        <p:spPr>
          <a:xfrm>
            <a:off x="196501" y="640931"/>
            <a:ext cx="1304485" cy="28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61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田中</a:t>
            </a:r>
            <a:r>
              <a:rPr lang="en-US" altLang="ja-JP" sz="1261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 </a:t>
            </a:r>
            <a:r>
              <a:rPr lang="ja-JP" altLang="en-US" sz="1261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太郎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C354280-F1A2-FB5A-7F88-1990D373958B}"/>
              </a:ext>
            </a:extLst>
          </p:cNvPr>
          <p:cNvSpPr txBox="1"/>
          <p:nvPr/>
        </p:nvSpPr>
        <p:spPr>
          <a:xfrm>
            <a:off x="196501" y="924224"/>
            <a:ext cx="1304485" cy="175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1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anose="020B0400000000000000" pitchFamily="34" charset="-128"/>
                <a:ea typeface="Kozuka Gothic Pro R" panose="020B0400000000000000" pitchFamily="34" charset="-128"/>
              </a:rPr>
              <a:t>電話番号：０００</a:t>
            </a:r>
            <a:r>
              <a:rPr lang="en-US" altLang="ja-JP" sz="541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anose="020B0400000000000000" pitchFamily="34" charset="-128"/>
                <a:ea typeface="Kozuka Gothic Pro R" panose="020B0400000000000000" pitchFamily="34" charset="-128"/>
              </a:rPr>
              <a:t>-</a:t>
            </a:r>
            <a:r>
              <a:rPr lang="ja-JP" altLang="en-US" sz="541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anose="020B0400000000000000" pitchFamily="34" charset="-128"/>
                <a:ea typeface="Kozuka Gothic Pro R" panose="020B0400000000000000" pitchFamily="34" charset="-128"/>
              </a:rPr>
              <a:t>０００</a:t>
            </a:r>
            <a:r>
              <a:rPr lang="en-US" altLang="ja-JP" sz="541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anose="020B0400000000000000" pitchFamily="34" charset="-128"/>
                <a:ea typeface="Kozuka Gothic Pro R" panose="020B0400000000000000" pitchFamily="34" charset="-128"/>
              </a:rPr>
              <a:t>-</a:t>
            </a:r>
            <a:r>
              <a:rPr lang="ja-JP" altLang="en-US" sz="541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anose="020B0400000000000000" pitchFamily="34" charset="-128"/>
                <a:ea typeface="Kozuka Gothic Pro R" panose="020B0400000000000000" pitchFamily="34" charset="-128"/>
              </a:rPr>
              <a:t>００００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0828F61-92A8-3228-0AD7-9EE387525A1D}"/>
              </a:ext>
            </a:extLst>
          </p:cNvPr>
          <p:cNvSpPr txBox="1"/>
          <p:nvPr/>
        </p:nvSpPr>
        <p:spPr>
          <a:xfrm>
            <a:off x="196501" y="1047324"/>
            <a:ext cx="1579113" cy="175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1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anose="020B0400000000000000" pitchFamily="34" charset="-128"/>
                <a:ea typeface="Kozuka Gothic Pro R" panose="020B0400000000000000" pitchFamily="34" charset="-128"/>
              </a:rPr>
              <a:t> メールアドレス：</a:t>
            </a:r>
            <a:r>
              <a:rPr lang="en-US" altLang="ja-JP" sz="54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anose="020B0400000000000000" pitchFamily="34" charset="-128"/>
                <a:ea typeface="Kozuka Gothic Pro R" panose="020B0400000000000000" pitchFamily="34" charset="-128"/>
              </a:rPr>
              <a:t>samplemail@sample</a:t>
            </a:r>
            <a:endParaRPr lang="ja-JP" altLang="en-US" sz="541">
              <a:solidFill>
                <a:schemeClr val="tx1">
                  <a:lumMod val="65000"/>
                  <a:lumOff val="35000"/>
                </a:schemeClr>
              </a:solidFill>
              <a:latin typeface="Kozuka Gothic Pro R" panose="020B0400000000000000" pitchFamily="34" charset="-128"/>
              <a:ea typeface="Kozuka Gothic Pro R" panose="020B0400000000000000" pitchFamily="34" charset="-128"/>
            </a:endParaRPr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E39338A9-3EF2-D089-D73A-E7E9C3619B49}"/>
              </a:ext>
            </a:extLst>
          </p:cNvPr>
          <p:cNvGrpSpPr/>
          <p:nvPr/>
        </p:nvGrpSpPr>
        <p:grpSpPr>
          <a:xfrm>
            <a:off x="1963590" y="193276"/>
            <a:ext cx="785102" cy="683777"/>
            <a:chOff x="2107278" y="214510"/>
            <a:chExt cx="871356" cy="758899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2A93CB8E-79AA-1448-D15E-25A3B87B7598}"/>
                </a:ext>
              </a:extLst>
            </p:cNvPr>
            <p:cNvSpPr/>
            <p:nvPr/>
          </p:nvSpPr>
          <p:spPr>
            <a:xfrm>
              <a:off x="2163507" y="214510"/>
              <a:ext cx="758899" cy="758899"/>
            </a:xfrm>
            <a:prstGeom prst="ellipse">
              <a:avLst/>
            </a:prstGeom>
            <a:solidFill>
              <a:srgbClr val="5DB2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98"/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B71AEA59-D36C-050F-8F65-10C95F2F7C72}"/>
                </a:ext>
              </a:extLst>
            </p:cNvPr>
            <p:cNvSpPr txBox="1"/>
            <p:nvPr/>
          </p:nvSpPr>
          <p:spPr>
            <a:xfrm>
              <a:off x="2107278" y="515375"/>
              <a:ext cx="871356" cy="286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721"/>
                </a:lnSpc>
              </a:pPr>
              <a:r>
                <a:rPr lang="ja-JP" altLang="en-US" sz="451">
                  <a:solidFill>
                    <a:schemeClr val="bg1"/>
                  </a:solidFill>
                  <a:latin typeface="Kozuka Gothic Pro M" panose="020B0400000000000000" pitchFamily="34" charset="-128"/>
                  <a:ea typeface="Kozuka Gothic Pro M" panose="020B0400000000000000" pitchFamily="34" charset="-128"/>
                </a:rPr>
                <a:t>あなたの声に</a:t>
              </a:r>
              <a:endParaRPr lang="en-US" altLang="ja-JP" sz="451" dirty="0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endParaRPr>
            </a:p>
            <a:p>
              <a:pPr algn="ctr">
                <a:lnSpc>
                  <a:spcPts val="721"/>
                </a:lnSpc>
              </a:pPr>
              <a:r>
                <a:rPr lang="ja-JP" altLang="en-US" sz="451">
                  <a:solidFill>
                    <a:schemeClr val="bg1"/>
                  </a:solidFill>
                  <a:latin typeface="Kozuka Gothic Pro M" panose="020B0400000000000000" pitchFamily="34" charset="-128"/>
                  <a:ea typeface="Kozuka Gothic Pro M" panose="020B0400000000000000" pitchFamily="34" charset="-128"/>
                </a:rPr>
                <a:t>全力で耳を傾けます</a:t>
              </a:r>
              <a:endParaRPr lang="ja-JP" altLang="en-US" sz="270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5D6BB5FB-B561-A585-967F-182675DF5637}"/>
                </a:ext>
              </a:extLst>
            </p:cNvPr>
            <p:cNvSpPr txBox="1"/>
            <p:nvPr/>
          </p:nvSpPr>
          <p:spPr>
            <a:xfrm>
              <a:off x="2107278" y="365731"/>
              <a:ext cx="871356" cy="20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721"/>
                </a:lnSpc>
              </a:pPr>
              <a:r>
                <a:rPr lang="ja-JP" altLang="en-US" sz="811">
                  <a:solidFill>
                    <a:schemeClr val="bg1"/>
                  </a:solidFill>
                  <a:latin typeface="Kozuka Gothic Pro M" panose="020B0400000000000000" pitchFamily="34" charset="-128"/>
                  <a:ea typeface="Kozuka Gothic Pro M" panose="020B0400000000000000" pitchFamily="34" charset="-128"/>
                </a:rPr>
                <a:t>傾聴する</a:t>
              </a:r>
              <a:endParaRPr lang="ja-JP" altLang="en-US" sz="631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endParaRPr>
            </a:p>
          </p:txBody>
        </p: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F3311859-DCBB-7BF3-47A1-4BA22B826082}"/>
              </a:ext>
            </a:extLst>
          </p:cNvPr>
          <p:cNvGrpSpPr/>
          <p:nvPr/>
        </p:nvGrpSpPr>
        <p:grpSpPr>
          <a:xfrm>
            <a:off x="1591195" y="844780"/>
            <a:ext cx="785102" cy="683777"/>
            <a:chOff x="2107278" y="214510"/>
            <a:chExt cx="871356" cy="758899"/>
          </a:xfrm>
        </p:grpSpPr>
        <p:sp>
          <p:nvSpPr>
            <p:cNvPr id="24" name="円/楕円 23">
              <a:extLst>
                <a:ext uri="{FF2B5EF4-FFF2-40B4-BE49-F238E27FC236}">
                  <a16:creationId xmlns:a16="http://schemas.microsoft.com/office/drawing/2014/main" id="{F287B3F6-5092-6CBE-4547-93C34D73DFC9}"/>
                </a:ext>
              </a:extLst>
            </p:cNvPr>
            <p:cNvSpPr/>
            <p:nvPr/>
          </p:nvSpPr>
          <p:spPr>
            <a:xfrm>
              <a:off x="2163507" y="214510"/>
              <a:ext cx="758899" cy="758899"/>
            </a:xfrm>
            <a:prstGeom prst="ellipse">
              <a:avLst/>
            </a:prstGeom>
            <a:solidFill>
              <a:srgbClr val="80C16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98"/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F4359B08-AD1B-9FA0-D446-6772F955F786}"/>
                </a:ext>
              </a:extLst>
            </p:cNvPr>
            <p:cNvSpPr txBox="1"/>
            <p:nvPr/>
          </p:nvSpPr>
          <p:spPr>
            <a:xfrm>
              <a:off x="2107278" y="515375"/>
              <a:ext cx="871356" cy="286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721"/>
                </a:lnSpc>
              </a:pPr>
              <a:r>
                <a:rPr lang="ja-JP" altLang="en-US" sz="451">
                  <a:solidFill>
                    <a:schemeClr val="bg1"/>
                  </a:solidFill>
                  <a:latin typeface="Kozuka Gothic Pro M" panose="020B0400000000000000" pitchFamily="34" charset="-128"/>
                  <a:ea typeface="Kozuka Gothic Pro M" panose="020B0400000000000000" pitchFamily="34" charset="-128"/>
                </a:rPr>
                <a:t>一人ひとりに</a:t>
              </a:r>
              <a:endParaRPr lang="en-US" altLang="ja-JP" sz="451" dirty="0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endParaRPr>
            </a:p>
            <a:p>
              <a:pPr algn="ctr">
                <a:lnSpc>
                  <a:spcPts val="721"/>
                </a:lnSpc>
              </a:pPr>
              <a:r>
                <a:rPr lang="ja-JP" altLang="en-US" sz="451">
                  <a:solidFill>
                    <a:schemeClr val="bg1"/>
                  </a:solidFill>
                  <a:latin typeface="Kozuka Gothic Pro M" panose="020B0400000000000000" pitchFamily="34" charset="-128"/>
                  <a:ea typeface="Kozuka Gothic Pro M" panose="020B0400000000000000" pitchFamily="34" charset="-128"/>
                </a:rPr>
                <a:t>最適な道をご提案</a:t>
              </a:r>
              <a:endParaRPr lang="ja-JP" altLang="en-US" sz="270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C8EAE8CC-83AE-BA0F-6284-DA974024D2D0}"/>
                </a:ext>
              </a:extLst>
            </p:cNvPr>
            <p:cNvSpPr txBox="1"/>
            <p:nvPr/>
          </p:nvSpPr>
          <p:spPr>
            <a:xfrm>
              <a:off x="2107278" y="365731"/>
              <a:ext cx="871356" cy="20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721"/>
                </a:lnSpc>
              </a:pPr>
              <a:r>
                <a:rPr lang="ja-JP" altLang="en-US" sz="811">
                  <a:solidFill>
                    <a:schemeClr val="bg1"/>
                  </a:solidFill>
                  <a:latin typeface="Kozuka Gothic Pro M" panose="020B0400000000000000" pitchFamily="34" charset="-128"/>
                  <a:ea typeface="Kozuka Gothic Pro M" panose="020B0400000000000000" pitchFamily="34" charset="-128"/>
                </a:rPr>
                <a:t>提案力</a:t>
              </a:r>
              <a:endParaRPr lang="ja-JP" altLang="en-US" sz="631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endParaRPr>
            </a:p>
          </p:txBody>
        </p:sp>
      </p:grp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2E671E8A-3D27-26FA-19FB-000E7A5E609C}"/>
              </a:ext>
            </a:extLst>
          </p:cNvPr>
          <p:cNvGrpSpPr/>
          <p:nvPr/>
        </p:nvGrpSpPr>
        <p:grpSpPr>
          <a:xfrm>
            <a:off x="2325635" y="844780"/>
            <a:ext cx="785102" cy="683777"/>
            <a:chOff x="2107278" y="214510"/>
            <a:chExt cx="871356" cy="758899"/>
          </a:xfrm>
        </p:grpSpPr>
        <p:sp>
          <p:nvSpPr>
            <p:cNvPr id="28" name="円/楕円 27">
              <a:extLst>
                <a:ext uri="{FF2B5EF4-FFF2-40B4-BE49-F238E27FC236}">
                  <a16:creationId xmlns:a16="http://schemas.microsoft.com/office/drawing/2014/main" id="{394D2744-2163-B133-56DD-C675FF5E26A5}"/>
                </a:ext>
              </a:extLst>
            </p:cNvPr>
            <p:cNvSpPr/>
            <p:nvPr/>
          </p:nvSpPr>
          <p:spPr>
            <a:xfrm>
              <a:off x="2163507" y="214510"/>
              <a:ext cx="758899" cy="758899"/>
            </a:xfrm>
            <a:prstGeom prst="ellipse">
              <a:avLst/>
            </a:prstGeom>
            <a:solidFill>
              <a:srgbClr val="EC8F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98"/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0C66C538-F161-C086-19DD-8E1A6F148A7C}"/>
                </a:ext>
              </a:extLst>
            </p:cNvPr>
            <p:cNvSpPr txBox="1"/>
            <p:nvPr/>
          </p:nvSpPr>
          <p:spPr>
            <a:xfrm>
              <a:off x="2107278" y="515375"/>
              <a:ext cx="871356" cy="286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721"/>
                </a:lnSpc>
              </a:pPr>
              <a:r>
                <a:rPr lang="ja-JP" altLang="en-US" sz="451">
                  <a:solidFill>
                    <a:schemeClr val="bg1"/>
                  </a:solidFill>
                  <a:latin typeface="Kozuka Gothic Pro M" panose="020B0400000000000000" pitchFamily="34" charset="-128"/>
                  <a:ea typeface="Kozuka Gothic Pro M" panose="020B0400000000000000" pitchFamily="34" charset="-128"/>
                </a:rPr>
                <a:t>成功への道筋を</a:t>
              </a:r>
              <a:endParaRPr lang="en-US" altLang="ja-JP" sz="451" dirty="0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endParaRPr>
            </a:p>
            <a:p>
              <a:pPr algn="ctr">
                <a:lnSpc>
                  <a:spcPts val="721"/>
                </a:lnSpc>
              </a:pPr>
              <a:r>
                <a:rPr lang="ja-JP" altLang="en-US" sz="451">
                  <a:solidFill>
                    <a:schemeClr val="bg1"/>
                  </a:solidFill>
                  <a:latin typeface="Kozuka Gothic Pro M" panose="020B0400000000000000" pitchFamily="34" charset="-128"/>
                  <a:ea typeface="Kozuka Gothic Pro M" panose="020B0400000000000000" pitchFamily="34" charset="-128"/>
                </a:rPr>
                <a:t>具体的に描きます</a:t>
              </a:r>
              <a:endParaRPr lang="ja-JP" altLang="en-US" sz="270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endParaRP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7C15939D-2581-B674-572E-FC493036CEA3}"/>
                </a:ext>
              </a:extLst>
            </p:cNvPr>
            <p:cNvSpPr txBox="1"/>
            <p:nvPr/>
          </p:nvSpPr>
          <p:spPr>
            <a:xfrm>
              <a:off x="2107278" y="365731"/>
              <a:ext cx="871356" cy="20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721"/>
                </a:lnSpc>
              </a:pPr>
              <a:r>
                <a:rPr lang="ja-JP" altLang="en-US" sz="811">
                  <a:solidFill>
                    <a:schemeClr val="bg1"/>
                  </a:solidFill>
                  <a:latin typeface="Kozuka Gothic Pro M" panose="020B0400000000000000" pitchFamily="34" charset="-128"/>
                  <a:ea typeface="Kozuka Gothic Pro M" panose="020B0400000000000000" pitchFamily="34" charset="-128"/>
                </a:rPr>
                <a:t>計画力</a:t>
              </a:r>
              <a:endParaRPr lang="ja-JP" altLang="en-US" sz="631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endParaRPr>
            </a:p>
          </p:txBody>
        </p:sp>
      </p:grpSp>
      <p:sp>
        <p:nvSpPr>
          <p:cNvPr id="32" name="角丸四角形 31">
            <a:extLst>
              <a:ext uri="{FF2B5EF4-FFF2-40B4-BE49-F238E27FC236}">
                <a16:creationId xmlns:a16="http://schemas.microsoft.com/office/drawing/2014/main" id="{33ACA648-7816-6269-144B-73F40AC7C0D2}"/>
              </a:ext>
            </a:extLst>
          </p:cNvPr>
          <p:cNvSpPr/>
          <p:nvPr/>
        </p:nvSpPr>
        <p:spPr>
          <a:xfrm>
            <a:off x="265158" y="1739541"/>
            <a:ext cx="892542" cy="137314"/>
          </a:xfrm>
          <a:prstGeom prst="roundRect">
            <a:avLst>
              <a:gd name="adj" fmla="val 50000"/>
            </a:avLst>
          </a:prstGeom>
          <a:solidFill>
            <a:srgbClr val="80C16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F06D825-BF06-41FD-967F-AC7319FBD0B2}"/>
              </a:ext>
            </a:extLst>
          </p:cNvPr>
          <p:cNvSpPr txBox="1"/>
          <p:nvPr/>
        </p:nvSpPr>
        <p:spPr>
          <a:xfrm>
            <a:off x="265158" y="1718466"/>
            <a:ext cx="823885" cy="175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1">
                <a:solidFill>
                  <a:schemeClr val="bg1"/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会社概要はこちら</a:t>
            </a:r>
          </a:p>
        </p:txBody>
      </p:sp>
      <p:sp>
        <p:nvSpPr>
          <p:cNvPr id="15" name="三角形 14">
            <a:extLst>
              <a:ext uri="{FF2B5EF4-FFF2-40B4-BE49-F238E27FC236}">
                <a16:creationId xmlns:a16="http://schemas.microsoft.com/office/drawing/2014/main" id="{FC7C0A3B-DCE4-C6F0-F6AB-4A225B9370E4}"/>
              </a:ext>
            </a:extLst>
          </p:cNvPr>
          <p:cNvSpPr/>
          <p:nvPr/>
        </p:nvSpPr>
        <p:spPr>
          <a:xfrm rot="5400000">
            <a:off x="1032791" y="1787601"/>
            <a:ext cx="71312" cy="4119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D689AE1-393E-C8BF-9792-40E95C9DF9D9}"/>
              </a:ext>
            </a:extLst>
          </p:cNvPr>
          <p:cNvSpPr txBox="1"/>
          <p:nvPr/>
        </p:nvSpPr>
        <p:spPr>
          <a:xfrm>
            <a:off x="1145733" y="1709643"/>
            <a:ext cx="1456474" cy="203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1" dirty="0">
                <a:solidFill>
                  <a:srgbClr val="80C16F"/>
                </a:solidFill>
                <a:latin typeface="Arial" panose="020B0604020202020204" pitchFamily="34" charset="0"/>
                <a:ea typeface="Kozuka Gothic Pro R" panose="020B0400000000000000" pitchFamily="34" charset="-128"/>
                <a:cs typeface="Arial" panose="020B0604020202020204" pitchFamily="34" charset="0"/>
              </a:rPr>
              <a:t>https://www?????????</a:t>
            </a:r>
            <a:endParaRPr lang="ja-JP" altLang="en-US" sz="721">
              <a:solidFill>
                <a:srgbClr val="80C16F"/>
              </a:solidFill>
              <a:latin typeface="Arial" panose="020B0604020202020204" pitchFamily="34" charset="0"/>
              <a:ea typeface="Kozuka Gothic Pro R" panose="020B0400000000000000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60</Words>
  <Application>Microsoft Macintosh PowerPoint</Application>
  <PresentationFormat>ユーザー設定</PresentationFormat>
  <Paragraphs>18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Kozuka Gothic Pro M</vt:lpstr>
      <vt:lpstr>Kozuka Gothic Pro R</vt:lpstr>
      <vt:lpstr>游ゴシック</vt:lpstr>
      <vt:lpstr>Arial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Business01</dc:title>
  <cp:lastModifiedBy>春樹 富永</cp:lastModifiedBy>
  <cp:revision>14</cp:revision>
  <dcterms:created xsi:type="dcterms:W3CDTF">2020-03-05T09:01:06Z</dcterms:created>
  <dcterms:modified xsi:type="dcterms:W3CDTF">2025-01-15T03:31:15Z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2020-03-05T00:00:00Z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2020-03-05T00:00:00Z</vt:filetime>
  </property>
</Properties>
</file>