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3276600" cy="1979613"/>
  <p:notesSz cx="3492500" cy="2197100"/>
  <p:defaultTextStyle>
    <a:defPPr>
      <a:defRPr lang="ja-JP"/>
    </a:defPPr>
    <a:lvl1pPr marL="0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1pPr>
    <a:lvl2pPr marL="422361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2pPr>
    <a:lvl3pPr marL="844723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3pPr>
    <a:lvl4pPr marL="1267084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4pPr>
    <a:lvl5pPr marL="1689445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5pPr>
    <a:lvl6pPr marL="2111807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6pPr>
    <a:lvl7pPr marL="2534168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7pPr>
    <a:lvl8pPr marL="2956530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8pPr>
    <a:lvl9pPr marL="3378891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5" userDrawn="1">
          <p15:clr>
            <a:srgbClr val="A4A3A4"/>
          </p15:clr>
        </p15:guide>
        <p15:guide id="2" pos="10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C16F"/>
    <a:srgbClr val="4BACC6"/>
    <a:srgbClr val="88D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18"/>
    <p:restoredTop sz="91429"/>
  </p:normalViewPr>
  <p:slideViewPr>
    <p:cSldViewPr>
      <p:cViewPr varScale="1">
        <p:scale>
          <a:sx n="400" d="100"/>
          <a:sy n="400" d="100"/>
        </p:scale>
        <p:origin x="1760" y="192"/>
      </p:cViewPr>
      <p:guideLst>
        <p:guide orient="horz" pos="2595"/>
        <p:guide pos="10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1512888" cy="109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1978025" y="0"/>
            <a:ext cx="1512888" cy="109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15EC36-218C-9644-84DD-4818863EF596}" type="datetimeFigureOut">
              <a:rPr kumimoji="1" lang="ja-JP" altLang="en-US" smtClean="0"/>
              <a:t>2025/1/15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33475" y="274638"/>
            <a:ext cx="1225550" cy="7413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49250" y="1057275"/>
            <a:ext cx="2794000" cy="865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2087563"/>
            <a:ext cx="1512888" cy="109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1978025" y="2087563"/>
            <a:ext cx="1512888" cy="109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004FF4-8256-834C-8FF8-540F02DE9B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3917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1pPr>
    <a:lvl2pPr marL="422361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2pPr>
    <a:lvl3pPr marL="844723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3pPr>
    <a:lvl4pPr marL="1267084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4pPr>
    <a:lvl5pPr marL="1689445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5pPr>
    <a:lvl6pPr marL="2111807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6pPr>
    <a:lvl7pPr marL="2534168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7pPr>
    <a:lvl8pPr marL="2956530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8pPr>
    <a:lvl9pPr marL="3378891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33475" y="274638"/>
            <a:ext cx="1225550" cy="741362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004FF4-8256-834C-8FF8-540F02DE9B0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3045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5745" y="613680"/>
            <a:ext cx="278511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1490" y="1108584"/>
            <a:ext cx="22936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3830" y="455311"/>
            <a:ext cx="142532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87449" y="455311"/>
            <a:ext cx="142532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3830" y="79185"/>
            <a:ext cx="29489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3830" y="455311"/>
            <a:ext cx="29489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4044" y="1841040"/>
            <a:ext cx="1048512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3830" y="1841040"/>
            <a:ext cx="753618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59152" y="1841040"/>
            <a:ext cx="753618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11937">
        <a:defRPr>
          <a:latin typeface="+mn-lt"/>
          <a:ea typeface="+mn-ea"/>
          <a:cs typeface="+mn-cs"/>
        </a:defRPr>
      </a:lvl2pPr>
      <a:lvl3pPr marL="823874">
        <a:defRPr>
          <a:latin typeface="+mn-lt"/>
          <a:ea typeface="+mn-ea"/>
          <a:cs typeface="+mn-cs"/>
        </a:defRPr>
      </a:lvl3pPr>
      <a:lvl4pPr marL="1235812">
        <a:defRPr>
          <a:latin typeface="+mn-lt"/>
          <a:ea typeface="+mn-ea"/>
          <a:cs typeface="+mn-cs"/>
        </a:defRPr>
      </a:lvl4pPr>
      <a:lvl5pPr marL="1647749">
        <a:defRPr>
          <a:latin typeface="+mn-lt"/>
          <a:ea typeface="+mn-ea"/>
          <a:cs typeface="+mn-cs"/>
        </a:defRPr>
      </a:lvl5pPr>
      <a:lvl6pPr marL="2059686">
        <a:defRPr>
          <a:latin typeface="+mn-lt"/>
          <a:ea typeface="+mn-ea"/>
          <a:cs typeface="+mn-cs"/>
        </a:defRPr>
      </a:lvl6pPr>
      <a:lvl7pPr marL="2471623">
        <a:defRPr>
          <a:latin typeface="+mn-lt"/>
          <a:ea typeface="+mn-ea"/>
          <a:cs typeface="+mn-cs"/>
        </a:defRPr>
      </a:lvl7pPr>
      <a:lvl8pPr marL="2883560">
        <a:defRPr>
          <a:latin typeface="+mn-lt"/>
          <a:ea typeface="+mn-ea"/>
          <a:cs typeface="+mn-cs"/>
        </a:defRPr>
      </a:lvl8pPr>
      <a:lvl9pPr marL="3295498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11937">
        <a:defRPr>
          <a:latin typeface="+mn-lt"/>
          <a:ea typeface="+mn-ea"/>
          <a:cs typeface="+mn-cs"/>
        </a:defRPr>
      </a:lvl2pPr>
      <a:lvl3pPr marL="823874">
        <a:defRPr>
          <a:latin typeface="+mn-lt"/>
          <a:ea typeface="+mn-ea"/>
          <a:cs typeface="+mn-cs"/>
        </a:defRPr>
      </a:lvl3pPr>
      <a:lvl4pPr marL="1235812">
        <a:defRPr>
          <a:latin typeface="+mn-lt"/>
          <a:ea typeface="+mn-ea"/>
          <a:cs typeface="+mn-cs"/>
        </a:defRPr>
      </a:lvl4pPr>
      <a:lvl5pPr marL="1647749">
        <a:defRPr>
          <a:latin typeface="+mn-lt"/>
          <a:ea typeface="+mn-ea"/>
          <a:cs typeface="+mn-cs"/>
        </a:defRPr>
      </a:lvl5pPr>
      <a:lvl6pPr marL="2059686">
        <a:defRPr>
          <a:latin typeface="+mn-lt"/>
          <a:ea typeface="+mn-ea"/>
          <a:cs typeface="+mn-cs"/>
        </a:defRPr>
      </a:lvl6pPr>
      <a:lvl7pPr marL="2471623">
        <a:defRPr>
          <a:latin typeface="+mn-lt"/>
          <a:ea typeface="+mn-ea"/>
          <a:cs typeface="+mn-cs"/>
        </a:defRPr>
      </a:lvl7pPr>
      <a:lvl8pPr marL="2883560">
        <a:defRPr>
          <a:latin typeface="+mn-lt"/>
          <a:ea typeface="+mn-ea"/>
          <a:cs typeface="+mn-cs"/>
        </a:defRPr>
      </a:lvl8pPr>
      <a:lvl9pPr marL="3295498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8A7554D6-C1F7-FFB7-FAD9-72301A0A744A}"/>
              </a:ext>
            </a:extLst>
          </p:cNvPr>
          <p:cNvSpPr/>
          <p:nvPr/>
        </p:nvSpPr>
        <p:spPr>
          <a:xfrm>
            <a:off x="0" y="0"/>
            <a:ext cx="3276599" cy="1979613"/>
          </a:xfrm>
          <a:prstGeom prst="rect">
            <a:avLst/>
          </a:prstGeom>
          <a:solidFill>
            <a:srgbClr val="80C16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98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E89DF92-3BC1-5C2D-0254-720F0B291A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7806"/>
            <a:ext cx="3276599" cy="1751806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C5FF554-90E7-5C56-EC0E-A7075F4F94D6}"/>
              </a:ext>
            </a:extLst>
          </p:cNvPr>
          <p:cNvSpPr txBox="1"/>
          <p:nvPr/>
        </p:nvSpPr>
        <p:spPr>
          <a:xfrm>
            <a:off x="64909" y="509207"/>
            <a:ext cx="3146783" cy="314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081">
                <a:solidFill>
                  <a:schemeClr val="bg1"/>
                </a:solidFill>
                <a:latin typeface="Kozuka Gothic Pro M" panose="020B0400000000000000" pitchFamily="34" charset="-128"/>
                <a:ea typeface="Kozuka Gothic Pro M" panose="020B0400000000000000" pitchFamily="34" charset="-128"/>
              </a:rPr>
              <a:t>キャリアの</a:t>
            </a:r>
            <a:r>
              <a:rPr lang="ja-JP" altLang="en-US" sz="1442">
                <a:solidFill>
                  <a:srgbClr val="FFFF00"/>
                </a:solidFill>
                <a:latin typeface="Kozuka Gothic Pro M" panose="020B0400000000000000" pitchFamily="34" charset="-128"/>
                <a:ea typeface="Kozuka Gothic Pro M" panose="020B0400000000000000" pitchFamily="34" charset="-128"/>
              </a:rPr>
              <a:t>“次の一歩”</a:t>
            </a:r>
            <a:r>
              <a:rPr lang="ja-JP" altLang="en-US" sz="1081">
                <a:solidFill>
                  <a:schemeClr val="bg1"/>
                </a:solidFill>
                <a:latin typeface="Kozuka Gothic Pro M" panose="020B0400000000000000" pitchFamily="34" charset="-128"/>
                <a:ea typeface="Kozuka Gothic Pro M" panose="020B0400000000000000" pitchFamily="34" charset="-128"/>
              </a:rPr>
              <a:t>を一緒に考えます</a:t>
            </a:r>
          </a:p>
        </p:txBody>
      </p: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A7FDA162-CC36-CAFE-EE6B-30E4F4FDA54A}"/>
              </a:ext>
            </a:extLst>
          </p:cNvPr>
          <p:cNvGrpSpPr/>
          <p:nvPr/>
        </p:nvGrpSpPr>
        <p:grpSpPr>
          <a:xfrm>
            <a:off x="814415" y="1278309"/>
            <a:ext cx="1767412" cy="322845"/>
            <a:chOff x="851464" y="1454212"/>
            <a:chExt cx="1961586" cy="358314"/>
          </a:xfrm>
        </p:grpSpPr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A38ADAFC-5A7D-CC58-9709-BEE4CC1A12A0}"/>
                </a:ext>
              </a:extLst>
            </p:cNvPr>
            <p:cNvSpPr txBox="1"/>
            <p:nvPr/>
          </p:nvSpPr>
          <p:spPr>
            <a:xfrm>
              <a:off x="984250" y="1454212"/>
              <a:ext cx="1828800" cy="358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498" dirty="0">
                  <a:solidFill>
                    <a:schemeClr val="bg1"/>
                  </a:solidFill>
                  <a:latin typeface="Kozuka Gothic Pro M" panose="020B0400000000000000" pitchFamily="34" charset="-128"/>
                  <a:ea typeface="Kozuka Gothic Pro M" panose="020B0400000000000000" pitchFamily="34" charset="-128"/>
                </a:rPr>
                <a:t>0120-000-0000</a:t>
              </a:r>
              <a:endParaRPr lang="ja-JP" altLang="en-US" sz="1498">
                <a:solidFill>
                  <a:schemeClr val="bg1"/>
                </a:solidFill>
                <a:latin typeface="Kozuka Gothic Pro M" panose="020B0400000000000000" pitchFamily="34" charset="-128"/>
                <a:ea typeface="Kozuka Gothic Pro M" panose="020B0400000000000000" pitchFamily="34" charset="-128"/>
              </a:endParaRPr>
            </a:p>
          </p:txBody>
        </p:sp>
        <p:pic>
          <p:nvPicPr>
            <p:cNvPr id="9" name="図 8">
              <a:extLst>
                <a:ext uri="{FF2B5EF4-FFF2-40B4-BE49-F238E27FC236}">
                  <a16:creationId xmlns:a16="http://schemas.microsoft.com/office/drawing/2014/main" id="{A874D1BF-A269-0715-3643-BAD8CA7FAC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1464" y="1550918"/>
              <a:ext cx="195723" cy="215444"/>
            </a:xfrm>
            <a:prstGeom prst="rect">
              <a:avLst/>
            </a:prstGeom>
          </p:spPr>
        </p:pic>
      </p:grpSp>
      <p:sp>
        <p:nvSpPr>
          <p:cNvPr id="11" name="角丸四角形 10">
            <a:extLst>
              <a:ext uri="{FF2B5EF4-FFF2-40B4-BE49-F238E27FC236}">
                <a16:creationId xmlns:a16="http://schemas.microsoft.com/office/drawing/2014/main" id="{73A898AA-AC51-7986-59A8-303135CE0746}"/>
              </a:ext>
            </a:extLst>
          </p:cNvPr>
          <p:cNvSpPr/>
          <p:nvPr/>
        </p:nvSpPr>
        <p:spPr>
          <a:xfrm>
            <a:off x="1037551" y="1066086"/>
            <a:ext cx="1201499" cy="23556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98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7D2C097-70E7-0192-7BEC-D112A7703571}"/>
              </a:ext>
            </a:extLst>
          </p:cNvPr>
          <p:cNvSpPr txBox="1"/>
          <p:nvPr/>
        </p:nvSpPr>
        <p:spPr>
          <a:xfrm>
            <a:off x="64909" y="1072578"/>
            <a:ext cx="3146783" cy="203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721">
                <a:solidFill>
                  <a:srgbClr val="80C16F"/>
                </a:solidFill>
                <a:latin typeface="Kozuka Gothic Pro M" panose="020B0400000000000000" pitchFamily="34" charset="-128"/>
                <a:ea typeface="Kozuka Gothic Pro M" panose="020B0400000000000000" pitchFamily="34" charset="-128"/>
              </a:rPr>
              <a:t>まずはお問合せください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</TotalTime>
  <Words>17</Words>
  <Application>Microsoft Macintosh PowerPoint</Application>
  <PresentationFormat>ユーザー設定</PresentationFormat>
  <Paragraphs>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Kozuka Gothic Pro M</vt:lpstr>
      <vt:lpstr>游ゴシック</vt:lpstr>
      <vt:lpstr>Calibri</vt:lpstr>
      <vt:lpstr>Office Theme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Business01</dc:title>
  <cp:lastModifiedBy>春樹 富永</cp:lastModifiedBy>
  <cp:revision>14</cp:revision>
  <dcterms:created xsi:type="dcterms:W3CDTF">2020-03-05T09:01:06Z</dcterms:created>
  <dcterms:modified xsi:type="dcterms:W3CDTF">2025-01-15T03:31:53Z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2020-03-05T00:00:00Z</vt:filetime>
  </property>
  <property fmtid="{D5CDD505-2E9C-101B-9397-08002B2CF9AE}" pid="3" name="Creator">
    <vt:lpwstr>Adobe Illustrator 24.0 (Macintosh)</vt:lpwstr>
  </property>
  <property fmtid="{D5CDD505-2E9C-101B-9397-08002B2CF9AE}" pid="4" name="LastSaved">
    <vt:filetime>2020-03-05T00:00:00Z</vt:filetime>
  </property>
</Properties>
</file>