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1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5858"/>
    <a:srgbClr val="B6B6B6"/>
    <a:srgbClr val="4BACC6"/>
    <a:srgbClr val="88D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18"/>
    <p:restoredTop sz="91429"/>
  </p:normalViewPr>
  <p:slideViewPr>
    <p:cSldViewPr>
      <p:cViewPr varScale="1">
        <p:scale>
          <a:sx n="400" d="100"/>
          <a:sy n="400" d="100"/>
        </p:scale>
        <p:origin x="1760" y="192"/>
      </p:cViewPr>
      <p:guideLst>
        <p:guide orient="horz" pos="2595"/>
        <p:guide pos="188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15EC36-218C-9644-84DD-4818863EF596}" type="datetimeFigureOut">
              <a:rPr kumimoji="1" lang="ja-JP" altLang="en-US" smtClean="0"/>
              <a:t>2025/1/15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004FF4-8256-834C-8FF8-540F02DE9B0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43917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004FF4-8256-834C-8FF8-540F02DE9B0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304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1/15/25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>
            <a:extLst>
              <a:ext uri="{FF2B5EF4-FFF2-40B4-BE49-F238E27FC236}">
                <a16:creationId xmlns:a16="http://schemas.microsoft.com/office/drawing/2014/main" id="{AD8441C4-B25F-FF9A-A071-AE437256E2F7}"/>
              </a:ext>
            </a:extLst>
          </p:cNvPr>
          <p:cNvSpPr/>
          <p:nvPr/>
        </p:nvSpPr>
        <p:spPr>
          <a:xfrm>
            <a:off x="0" y="-1"/>
            <a:ext cx="3276599" cy="1979613"/>
          </a:xfrm>
          <a:prstGeom prst="rect">
            <a:avLst/>
          </a:prstGeom>
          <a:solidFill>
            <a:srgbClr val="58585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CC3179F1-A0BE-CA16-586A-29159EF277F8}"/>
              </a:ext>
            </a:extLst>
          </p:cNvPr>
          <p:cNvSpPr txBox="1"/>
          <p:nvPr/>
        </p:nvSpPr>
        <p:spPr>
          <a:xfrm>
            <a:off x="265158" y="228602"/>
            <a:ext cx="1853741" cy="23096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ja-JP" altLang="en-US" sz="90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営業部部長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3B9D6653-73E8-3FA8-CD46-CCEEEA7C615A}"/>
              </a:ext>
            </a:extLst>
          </p:cNvPr>
          <p:cNvSpPr txBox="1"/>
          <p:nvPr/>
        </p:nvSpPr>
        <p:spPr>
          <a:xfrm>
            <a:off x="265158" y="421043"/>
            <a:ext cx="2946533" cy="553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98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田中</a:t>
            </a:r>
            <a:r>
              <a:rPr lang="en-US" altLang="ja-JP" sz="1498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  </a:t>
            </a:r>
            <a:r>
              <a:rPr lang="ja-JP" altLang="en-US" sz="1498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太郎</a:t>
            </a:r>
            <a:r>
              <a:rPr lang="en-US" altLang="ja-JP" sz="1498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Times New Roman" panose="02020603050405020304" pitchFamily="18" charset="0"/>
              </a:rPr>
              <a:t>  </a:t>
            </a:r>
            <a:r>
              <a:rPr lang="en-US" altLang="ja-JP" sz="72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TANAKA TARO</a:t>
            </a:r>
            <a:endParaRPr lang="ja-JP" altLang="en-US" sz="1622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ja-JP" altLang="en-US" sz="1498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2357D3BF-C420-E4D8-0407-16E64B86FBB6}"/>
              </a:ext>
            </a:extLst>
          </p:cNvPr>
          <p:cNvSpPr txBox="1"/>
          <p:nvPr/>
        </p:nvSpPr>
        <p:spPr>
          <a:xfrm>
            <a:off x="265158" y="1518012"/>
            <a:ext cx="892542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Tel</a:t>
            </a:r>
            <a:r>
              <a:rPr lang="ja-JP" altLang="en-US" sz="54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：</a:t>
            </a:r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0120-000-0000</a:t>
            </a:r>
            <a:endParaRPr lang="ja-JP" altLang="en-US" sz="541">
              <a:solidFill>
                <a:schemeClr val="bg1"/>
              </a:solidFill>
              <a:latin typeface="Yu Mincho Light" panose="02020300000000000000" pitchFamily="18" charset="-128"/>
              <a:ea typeface="Yu Mincho Light" panose="020203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6E47ED6F-A02A-1C5F-8733-39620D526119}"/>
              </a:ext>
            </a:extLst>
          </p:cNvPr>
          <p:cNvSpPr txBox="1"/>
          <p:nvPr/>
        </p:nvSpPr>
        <p:spPr>
          <a:xfrm>
            <a:off x="265159" y="1318375"/>
            <a:ext cx="1922398" cy="25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54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〒</a:t>
            </a:r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000-0000</a:t>
            </a:r>
          </a:p>
          <a:p>
            <a:r>
              <a:rPr lang="ja-JP" altLang="en-US" sz="54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住所のテキストが入ります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1C89C215-0F56-E0B7-C51C-A6589304E634}"/>
              </a:ext>
            </a:extLst>
          </p:cNvPr>
          <p:cNvSpPr txBox="1"/>
          <p:nvPr/>
        </p:nvSpPr>
        <p:spPr>
          <a:xfrm>
            <a:off x="951729" y="1518012"/>
            <a:ext cx="892542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Fax</a:t>
            </a:r>
            <a:r>
              <a:rPr lang="ja-JP" altLang="en-US" sz="54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：</a:t>
            </a:r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0120-000-0000</a:t>
            </a:r>
            <a:endParaRPr lang="ja-JP" altLang="en-US" sz="541">
              <a:solidFill>
                <a:schemeClr val="bg1"/>
              </a:solidFill>
              <a:latin typeface="Yu Mincho Light" panose="02020300000000000000" pitchFamily="18" charset="-128"/>
              <a:ea typeface="Yu Mincho Light" panose="02020300000000000000" pitchFamily="18" charset="-128"/>
              <a:cs typeface="Times New Roman" panose="02020603050405020304" pitchFamily="18" charset="0"/>
            </a:endParaRP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705F7B08-45DC-B001-E8D0-25F2C2F3120E}"/>
              </a:ext>
            </a:extLst>
          </p:cNvPr>
          <p:cNvSpPr txBox="1"/>
          <p:nvPr/>
        </p:nvSpPr>
        <p:spPr>
          <a:xfrm>
            <a:off x="265158" y="1649084"/>
            <a:ext cx="1373142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URL</a:t>
            </a:r>
            <a:r>
              <a:rPr lang="ja-JP" altLang="en-US" sz="54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：サイトの</a:t>
            </a:r>
            <a:r>
              <a:rPr lang="en-US" altLang="ja-JP" sz="541" dirty="0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URL</a:t>
            </a:r>
            <a:r>
              <a:rPr lang="ja-JP" altLang="en-US" sz="54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が入ります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6B922A7-3442-701A-6AE2-0FFE000720CC}"/>
              </a:ext>
            </a:extLst>
          </p:cNvPr>
          <p:cNvSpPr txBox="1"/>
          <p:nvPr/>
        </p:nvSpPr>
        <p:spPr>
          <a:xfrm>
            <a:off x="262558" y="1179248"/>
            <a:ext cx="1787684" cy="189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31">
                <a:solidFill>
                  <a:schemeClr val="bg1"/>
                </a:solidFill>
                <a:latin typeface="Yu Mincho Light" panose="02020300000000000000" pitchFamily="18" charset="-128"/>
                <a:ea typeface="Yu Mincho Light" panose="02020300000000000000" pitchFamily="18" charset="-128"/>
                <a:cs typeface="Times New Roman" panose="02020603050405020304" pitchFamily="18" charset="0"/>
              </a:rPr>
              <a:t>株式会社サンプル名</a:t>
            </a:r>
          </a:p>
        </p:txBody>
      </p:sp>
      <p:sp>
        <p:nvSpPr>
          <p:cNvPr id="11" name="正方形/長方形 10">
            <a:extLst>
              <a:ext uri="{FF2B5EF4-FFF2-40B4-BE49-F238E27FC236}">
                <a16:creationId xmlns:a16="http://schemas.microsoft.com/office/drawing/2014/main" id="{8078DB46-D64D-FC66-196B-B853E5CE2F81}"/>
              </a:ext>
            </a:extLst>
          </p:cNvPr>
          <p:cNvSpPr/>
          <p:nvPr/>
        </p:nvSpPr>
        <p:spPr>
          <a:xfrm>
            <a:off x="0" y="769636"/>
            <a:ext cx="2465933" cy="411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2C79A442-BB81-ABE0-F725-9596E5DB1C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9109" y="1190507"/>
            <a:ext cx="403676" cy="58235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30</Words>
  <Application>Microsoft Macintosh PowerPoint</Application>
  <PresentationFormat>ユーザー設定</PresentationFormat>
  <Paragraphs>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游ゴシック</vt:lpstr>
      <vt:lpstr>Yu Mincho</vt:lpstr>
      <vt:lpstr>Yu Mincho Light</vt:lpstr>
      <vt:lpstr>Calibri</vt:lpstr>
      <vt:lpstr>Times New Roman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13</cp:revision>
  <dcterms:created xsi:type="dcterms:W3CDTF">2020-03-05T09:01:06Z</dcterms:created>
  <dcterms:modified xsi:type="dcterms:W3CDTF">2025-01-15T03:29:36Z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