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332"/>
    <p:restoredTop sz="91429"/>
  </p:normalViewPr>
  <p:slideViewPr>
    <p:cSldViewPr>
      <p:cViewPr varScale="1">
        <p:scale>
          <a:sx n="400" d="100"/>
          <a:sy n="400" d="100"/>
        </p:scale>
        <p:origin x="1848" y="192"/>
      </p:cViewPr>
      <p:guideLst>
        <p:guide orient="horz" pos="2595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15EC36-218C-9644-84DD-4818863EF596}" type="datetimeFigureOut">
              <a:rPr kumimoji="1" lang="ja-JP" altLang="en-US" smtClean="0"/>
              <a:t>2025/1/15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004FF4-8256-834C-8FF8-540F02DE9B0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43917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33475" y="274638"/>
            <a:ext cx="1225550" cy="7413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004FF4-8256-834C-8FF8-540F02DE9B0C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83045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099325E4-19C3-C954-5EAF-3564710CFB2E}"/>
              </a:ext>
            </a:extLst>
          </p:cNvPr>
          <p:cNvSpPr txBox="1"/>
          <p:nvPr/>
        </p:nvSpPr>
        <p:spPr>
          <a:xfrm>
            <a:off x="265158" y="228602"/>
            <a:ext cx="1853741" cy="23096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ja-JP" altLang="en-US" sz="901"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営業部部長</a:t>
            </a:r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949B65E5-6ACD-21F3-FB36-C980E88C4F49}"/>
              </a:ext>
            </a:extLst>
          </p:cNvPr>
          <p:cNvSpPr txBox="1"/>
          <p:nvPr/>
        </p:nvSpPr>
        <p:spPr>
          <a:xfrm>
            <a:off x="265158" y="421043"/>
            <a:ext cx="2946533" cy="55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98">
                <a:latin typeface="Yu Mincho" panose="02020400000000000000" pitchFamily="18" charset="-128"/>
                <a:ea typeface="Yu Mincho" panose="02020400000000000000" pitchFamily="18" charset="-128"/>
                <a:cs typeface="Times New Roman" panose="02020603050405020304" pitchFamily="18" charset="0"/>
              </a:rPr>
              <a:t>田中</a:t>
            </a:r>
            <a:r>
              <a:rPr lang="en-US" altLang="ja-JP" sz="1498" dirty="0">
                <a:latin typeface="Yu Mincho" panose="02020400000000000000" pitchFamily="18" charset="-128"/>
                <a:ea typeface="Yu Mincho" panose="02020400000000000000" pitchFamily="18" charset="-128"/>
                <a:cs typeface="Times New Roman" panose="02020603050405020304" pitchFamily="18" charset="0"/>
              </a:rPr>
              <a:t>  </a:t>
            </a:r>
            <a:r>
              <a:rPr lang="ja-JP" altLang="en-US" sz="1498">
                <a:latin typeface="Yu Mincho" panose="02020400000000000000" pitchFamily="18" charset="-128"/>
                <a:ea typeface="Yu Mincho" panose="02020400000000000000" pitchFamily="18" charset="-128"/>
                <a:cs typeface="Times New Roman" panose="02020603050405020304" pitchFamily="18" charset="0"/>
              </a:rPr>
              <a:t>太郎</a:t>
            </a:r>
            <a:r>
              <a:rPr lang="en-US" altLang="ja-JP" sz="1498" dirty="0">
                <a:latin typeface="Yu Mincho" panose="02020400000000000000" pitchFamily="18" charset="-128"/>
                <a:ea typeface="Yu Mincho" panose="02020400000000000000" pitchFamily="18" charset="-128"/>
                <a:cs typeface="Times New Roman" panose="02020603050405020304" pitchFamily="18" charset="0"/>
              </a:rPr>
              <a:t>  </a:t>
            </a:r>
            <a:r>
              <a:rPr lang="en-US" altLang="ja-JP" sz="72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TANAKA TARO</a:t>
            </a:r>
            <a:endParaRPr lang="ja-JP" altLang="en-US" sz="1622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ja-JP" altLang="en-US" sz="1498">
              <a:latin typeface="Yu Mincho" panose="02020400000000000000" pitchFamily="18" charset="-128"/>
              <a:ea typeface="Yu Mincho" panose="02020400000000000000" pitchFamily="18" charset="-128"/>
              <a:cs typeface="Times New Roman" panose="02020603050405020304" pitchFamily="18" charset="0"/>
            </a:endParaRPr>
          </a:p>
        </p:txBody>
      </p:sp>
      <p:sp>
        <p:nvSpPr>
          <p:cNvPr id="12" name="テキスト ボックス 11">
            <a:extLst>
              <a:ext uri="{FF2B5EF4-FFF2-40B4-BE49-F238E27FC236}">
                <a16:creationId xmlns:a16="http://schemas.microsoft.com/office/drawing/2014/main" id="{A73AE248-7CF5-2350-DBDE-6BCE12EB6172}"/>
              </a:ext>
            </a:extLst>
          </p:cNvPr>
          <p:cNvSpPr txBox="1"/>
          <p:nvPr/>
        </p:nvSpPr>
        <p:spPr>
          <a:xfrm>
            <a:off x="265158" y="1518012"/>
            <a:ext cx="892542" cy="175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541" dirty="0"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Tel</a:t>
            </a:r>
            <a:r>
              <a:rPr lang="ja-JP" altLang="en-US" sz="541"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：</a:t>
            </a:r>
            <a:r>
              <a:rPr lang="en-US" altLang="ja-JP" sz="541" dirty="0"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0120-000-0000</a:t>
            </a:r>
            <a:endParaRPr lang="ja-JP" altLang="en-US" sz="541">
              <a:latin typeface="Yu Mincho Light" panose="02020300000000000000" pitchFamily="18" charset="-128"/>
              <a:ea typeface="Yu Mincho Light" panose="02020300000000000000" pitchFamily="18" charset="-128"/>
              <a:cs typeface="Times New Roman" panose="02020603050405020304" pitchFamily="18" charset="0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CC2B5477-203C-BA53-09C4-D36E3391D010}"/>
              </a:ext>
            </a:extLst>
          </p:cNvPr>
          <p:cNvSpPr txBox="1"/>
          <p:nvPr/>
        </p:nvSpPr>
        <p:spPr>
          <a:xfrm>
            <a:off x="265159" y="1318375"/>
            <a:ext cx="1922398" cy="258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541"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〒</a:t>
            </a:r>
            <a:r>
              <a:rPr lang="en-US" altLang="ja-JP" sz="541" dirty="0"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000-0000</a:t>
            </a:r>
          </a:p>
          <a:p>
            <a:r>
              <a:rPr lang="ja-JP" altLang="en-US" sz="541"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住所のテキストが入ります</a:t>
            </a: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837999E5-9946-7F49-B124-9DBEA581CBFA}"/>
              </a:ext>
            </a:extLst>
          </p:cNvPr>
          <p:cNvSpPr txBox="1"/>
          <p:nvPr/>
        </p:nvSpPr>
        <p:spPr>
          <a:xfrm>
            <a:off x="951729" y="1518012"/>
            <a:ext cx="892542" cy="175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541" dirty="0"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Fax</a:t>
            </a:r>
            <a:r>
              <a:rPr lang="ja-JP" altLang="en-US" sz="541"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：</a:t>
            </a:r>
            <a:r>
              <a:rPr lang="en-US" altLang="ja-JP" sz="541" dirty="0"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0120-000-0000</a:t>
            </a:r>
            <a:endParaRPr lang="ja-JP" altLang="en-US" sz="541">
              <a:latin typeface="Yu Mincho Light" panose="02020300000000000000" pitchFamily="18" charset="-128"/>
              <a:ea typeface="Yu Mincho Light" panose="02020300000000000000" pitchFamily="18" charset="-128"/>
              <a:cs typeface="Times New Roman" panose="02020603050405020304" pitchFamily="18" charset="0"/>
            </a:endParaRP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73AD8541-1A37-48DE-BCEB-E7A5FC173561}"/>
              </a:ext>
            </a:extLst>
          </p:cNvPr>
          <p:cNvSpPr txBox="1"/>
          <p:nvPr/>
        </p:nvSpPr>
        <p:spPr>
          <a:xfrm>
            <a:off x="265158" y="1649084"/>
            <a:ext cx="1373142" cy="175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541" dirty="0"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URL</a:t>
            </a:r>
            <a:r>
              <a:rPr lang="ja-JP" altLang="en-US" sz="541"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：サイトの</a:t>
            </a:r>
            <a:r>
              <a:rPr lang="en-US" altLang="ja-JP" sz="541" dirty="0"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URL</a:t>
            </a:r>
            <a:r>
              <a:rPr lang="ja-JP" altLang="en-US" sz="541"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が入ります</a:t>
            </a:r>
          </a:p>
        </p:txBody>
      </p:sp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192972C2-E90F-5B60-EE82-A4197B46797C}"/>
              </a:ext>
            </a:extLst>
          </p:cNvPr>
          <p:cNvSpPr txBox="1"/>
          <p:nvPr/>
        </p:nvSpPr>
        <p:spPr>
          <a:xfrm>
            <a:off x="262558" y="1179248"/>
            <a:ext cx="1787684" cy="189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31"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株式会社サンプル名</a:t>
            </a:r>
          </a:p>
        </p:txBody>
      </p:sp>
      <p:sp>
        <p:nvSpPr>
          <p:cNvPr id="19" name="正方形/長方形 18">
            <a:extLst>
              <a:ext uri="{FF2B5EF4-FFF2-40B4-BE49-F238E27FC236}">
                <a16:creationId xmlns:a16="http://schemas.microsoft.com/office/drawing/2014/main" id="{0CAF7B0E-E3DE-AFA0-3C38-26D99C90E619}"/>
              </a:ext>
            </a:extLst>
          </p:cNvPr>
          <p:cNvSpPr/>
          <p:nvPr/>
        </p:nvSpPr>
        <p:spPr>
          <a:xfrm>
            <a:off x="0" y="769636"/>
            <a:ext cx="2465933" cy="41193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498"/>
          </a:p>
        </p:txBody>
      </p:sp>
      <p:pic>
        <p:nvPicPr>
          <p:cNvPr id="20" name="図 19">
            <a:extLst>
              <a:ext uri="{FF2B5EF4-FFF2-40B4-BE49-F238E27FC236}">
                <a16:creationId xmlns:a16="http://schemas.microsoft.com/office/drawing/2014/main" id="{4E8CBA51-9D71-E8CC-663E-C1F4656C6C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4975" y="1195835"/>
            <a:ext cx="403676" cy="58235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</TotalTime>
  <Words>30</Words>
  <Application>Microsoft Macintosh PowerPoint</Application>
  <PresentationFormat>ユーザー設定</PresentationFormat>
  <Paragraphs>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游ゴシック</vt:lpstr>
      <vt:lpstr>Yu Mincho</vt:lpstr>
      <vt:lpstr>Yu Mincho Light</vt:lpstr>
      <vt:lpstr>Calibri</vt:lpstr>
      <vt:lpstr>Times New Roman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13</cp:revision>
  <dcterms:created xsi:type="dcterms:W3CDTF">2020-03-05T09:01:06Z</dcterms:created>
  <dcterms:modified xsi:type="dcterms:W3CDTF">2025-01-15T03:29:26Z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