
<file path=[Content_Types].xml><?xml version="1.0" encoding="utf-8"?>
<Types xmlns="http://schemas.openxmlformats.org/package/2006/content-types"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56" r:id="rId2"/>
  </p:sldIdLst>
  <p:sldSz cx="3276600" cy="1979613"/>
  <p:notesSz cx="3492500" cy="2197100"/>
  <p:defaultTextStyle>
    <a:defPPr>
      <a:defRPr lang="ja-JP"/>
    </a:defPPr>
    <a:lvl1pPr marL="0" algn="l" defTabSz="844723" rtl="0" eaLnBrk="1" latinLnBrk="0" hangingPunct="1">
      <a:defRPr kumimoji="1" sz="1663" kern="1200">
        <a:solidFill>
          <a:schemeClr val="tx1"/>
        </a:solidFill>
        <a:latin typeface="+mn-lt"/>
        <a:ea typeface="+mn-ea"/>
        <a:cs typeface="+mn-cs"/>
      </a:defRPr>
    </a:lvl1pPr>
    <a:lvl2pPr marL="422361" algn="l" defTabSz="844723" rtl="0" eaLnBrk="1" latinLnBrk="0" hangingPunct="1">
      <a:defRPr kumimoji="1" sz="1663" kern="1200">
        <a:solidFill>
          <a:schemeClr val="tx1"/>
        </a:solidFill>
        <a:latin typeface="+mn-lt"/>
        <a:ea typeface="+mn-ea"/>
        <a:cs typeface="+mn-cs"/>
      </a:defRPr>
    </a:lvl2pPr>
    <a:lvl3pPr marL="844723" algn="l" defTabSz="844723" rtl="0" eaLnBrk="1" latinLnBrk="0" hangingPunct="1">
      <a:defRPr kumimoji="1" sz="1663" kern="1200">
        <a:solidFill>
          <a:schemeClr val="tx1"/>
        </a:solidFill>
        <a:latin typeface="+mn-lt"/>
        <a:ea typeface="+mn-ea"/>
        <a:cs typeface="+mn-cs"/>
      </a:defRPr>
    </a:lvl3pPr>
    <a:lvl4pPr marL="1267084" algn="l" defTabSz="844723" rtl="0" eaLnBrk="1" latinLnBrk="0" hangingPunct="1">
      <a:defRPr kumimoji="1" sz="1663" kern="1200">
        <a:solidFill>
          <a:schemeClr val="tx1"/>
        </a:solidFill>
        <a:latin typeface="+mn-lt"/>
        <a:ea typeface="+mn-ea"/>
        <a:cs typeface="+mn-cs"/>
      </a:defRPr>
    </a:lvl4pPr>
    <a:lvl5pPr marL="1689445" algn="l" defTabSz="844723" rtl="0" eaLnBrk="1" latinLnBrk="0" hangingPunct="1">
      <a:defRPr kumimoji="1" sz="1663" kern="1200">
        <a:solidFill>
          <a:schemeClr val="tx1"/>
        </a:solidFill>
        <a:latin typeface="+mn-lt"/>
        <a:ea typeface="+mn-ea"/>
        <a:cs typeface="+mn-cs"/>
      </a:defRPr>
    </a:lvl5pPr>
    <a:lvl6pPr marL="2111807" algn="l" defTabSz="844723" rtl="0" eaLnBrk="1" latinLnBrk="0" hangingPunct="1">
      <a:defRPr kumimoji="1" sz="1663" kern="1200">
        <a:solidFill>
          <a:schemeClr val="tx1"/>
        </a:solidFill>
        <a:latin typeface="+mn-lt"/>
        <a:ea typeface="+mn-ea"/>
        <a:cs typeface="+mn-cs"/>
      </a:defRPr>
    </a:lvl6pPr>
    <a:lvl7pPr marL="2534168" algn="l" defTabSz="844723" rtl="0" eaLnBrk="1" latinLnBrk="0" hangingPunct="1">
      <a:defRPr kumimoji="1" sz="1663" kern="1200">
        <a:solidFill>
          <a:schemeClr val="tx1"/>
        </a:solidFill>
        <a:latin typeface="+mn-lt"/>
        <a:ea typeface="+mn-ea"/>
        <a:cs typeface="+mn-cs"/>
      </a:defRPr>
    </a:lvl7pPr>
    <a:lvl8pPr marL="2956530" algn="l" defTabSz="844723" rtl="0" eaLnBrk="1" latinLnBrk="0" hangingPunct="1">
      <a:defRPr kumimoji="1" sz="1663" kern="1200">
        <a:solidFill>
          <a:schemeClr val="tx1"/>
        </a:solidFill>
        <a:latin typeface="+mn-lt"/>
        <a:ea typeface="+mn-ea"/>
        <a:cs typeface="+mn-cs"/>
      </a:defRPr>
    </a:lvl8pPr>
    <a:lvl9pPr marL="3378891" algn="l" defTabSz="844723" rtl="0" eaLnBrk="1" latinLnBrk="0" hangingPunct="1">
      <a:defRPr kumimoji="1" sz="1663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595" userDrawn="1">
          <p15:clr>
            <a:srgbClr val="A4A3A4"/>
          </p15:clr>
        </p15:guide>
        <p15:guide id="2" pos="103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CA3AC"/>
    <a:srgbClr val="989DA4"/>
    <a:srgbClr val="B1B9C4"/>
    <a:srgbClr val="A7AFB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737"/>
    <p:restoredTop sz="91391"/>
  </p:normalViewPr>
  <p:slideViewPr>
    <p:cSldViewPr>
      <p:cViewPr varScale="1">
        <p:scale>
          <a:sx n="399" d="100"/>
          <a:sy n="399" d="100"/>
        </p:scale>
        <p:origin x="2576" y="168"/>
      </p:cViewPr>
      <p:guideLst>
        <p:guide orient="horz" pos="2595"/>
        <p:guide pos="103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1512888" cy="1095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1978025" y="0"/>
            <a:ext cx="1512888" cy="1095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15EC36-218C-9644-84DD-4818863EF596}" type="datetimeFigureOut">
              <a:rPr kumimoji="1" lang="ja-JP" altLang="en-US" smtClean="0"/>
              <a:t>2025/1/15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33475" y="274638"/>
            <a:ext cx="1225550" cy="7413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349250" y="1057275"/>
            <a:ext cx="2794000" cy="86518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2087563"/>
            <a:ext cx="1512888" cy="1095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1978025" y="2087563"/>
            <a:ext cx="1512888" cy="1095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004FF4-8256-834C-8FF8-540F02DE9B0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439178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844723" rtl="0" eaLnBrk="1" latinLnBrk="0" hangingPunct="1">
      <a:defRPr kumimoji="1" sz="1109" kern="1200">
        <a:solidFill>
          <a:schemeClr val="tx1"/>
        </a:solidFill>
        <a:latin typeface="+mn-lt"/>
        <a:ea typeface="+mn-ea"/>
        <a:cs typeface="+mn-cs"/>
      </a:defRPr>
    </a:lvl1pPr>
    <a:lvl2pPr marL="422361" algn="l" defTabSz="844723" rtl="0" eaLnBrk="1" latinLnBrk="0" hangingPunct="1">
      <a:defRPr kumimoji="1" sz="1109" kern="1200">
        <a:solidFill>
          <a:schemeClr val="tx1"/>
        </a:solidFill>
        <a:latin typeface="+mn-lt"/>
        <a:ea typeface="+mn-ea"/>
        <a:cs typeface="+mn-cs"/>
      </a:defRPr>
    </a:lvl2pPr>
    <a:lvl3pPr marL="844723" algn="l" defTabSz="844723" rtl="0" eaLnBrk="1" latinLnBrk="0" hangingPunct="1">
      <a:defRPr kumimoji="1" sz="1109" kern="1200">
        <a:solidFill>
          <a:schemeClr val="tx1"/>
        </a:solidFill>
        <a:latin typeface="+mn-lt"/>
        <a:ea typeface="+mn-ea"/>
        <a:cs typeface="+mn-cs"/>
      </a:defRPr>
    </a:lvl3pPr>
    <a:lvl4pPr marL="1267084" algn="l" defTabSz="844723" rtl="0" eaLnBrk="1" latinLnBrk="0" hangingPunct="1">
      <a:defRPr kumimoji="1" sz="1109" kern="1200">
        <a:solidFill>
          <a:schemeClr val="tx1"/>
        </a:solidFill>
        <a:latin typeface="+mn-lt"/>
        <a:ea typeface="+mn-ea"/>
        <a:cs typeface="+mn-cs"/>
      </a:defRPr>
    </a:lvl4pPr>
    <a:lvl5pPr marL="1689445" algn="l" defTabSz="844723" rtl="0" eaLnBrk="1" latinLnBrk="0" hangingPunct="1">
      <a:defRPr kumimoji="1" sz="1109" kern="1200">
        <a:solidFill>
          <a:schemeClr val="tx1"/>
        </a:solidFill>
        <a:latin typeface="+mn-lt"/>
        <a:ea typeface="+mn-ea"/>
        <a:cs typeface="+mn-cs"/>
      </a:defRPr>
    </a:lvl5pPr>
    <a:lvl6pPr marL="2111807" algn="l" defTabSz="844723" rtl="0" eaLnBrk="1" latinLnBrk="0" hangingPunct="1">
      <a:defRPr kumimoji="1" sz="1109" kern="1200">
        <a:solidFill>
          <a:schemeClr val="tx1"/>
        </a:solidFill>
        <a:latin typeface="+mn-lt"/>
        <a:ea typeface="+mn-ea"/>
        <a:cs typeface="+mn-cs"/>
      </a:defRPr>
    </a:lvl6pPr>
    <a:lvl7pPr marL="2534168" algn="l" defTabSz="844723" rtl="0" eaLnBrk="1" latinLnBrk="0" hangingPunct="1">
      <a:defRPr kumimoji="1" sz="1109" kern="1200">
        <a:solidFill>
          <a:schemeClr val="tx1"/>
        </a:solidFill>
        <a:latin typeface="+mn-lt"/>
        <a:ea typeface="+mn-ea"/>
        <a:cs typeface="+mn-cs"/>
      </a:defRPr>
    </a:lvl7pPr>
    <a:lvl8pPr marL="2956530" algn="l" defTabSz="844723" rtl="0" eaLnBrk="1" latinLnBrk="0" hangingPunct="1">
      <a:defRPr kumimoji="1" sz="1109" kern="1200">
        <a:solidFill>
          <a:schemeClr val="tx1"/>
        </a:solidFill>
        <a:latin typeface="+mn-lt"/>
        <a:ea typeface="+mn-ea"/>
        <a:cs typeface="+mn-cs"/>
      </a:defRPr>
    </a:lvl8pPr>
    <a:lvl9pPr marL="3378891" algn="l" defTabSz="844723" rtl="0" eaLnBrk="1" latinLnBrk="0" hangingPunct="1">
      <a:defRPr kumimoji="1" sz="1109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1133475" y="274638"/>
            <a:ext cx="1225550" cy="741362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004FF4-8256-834C-8FF8-540F02DE9B0C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830451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245745" y="613680"/>
            <a:ext cx="278511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491490" y="1108584"/>
            <a:ext cx="229362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1/15/25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1/15/25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163830" y="455311"/>
            <a:ext cx="1425321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1687449" y="455311"/>
            <a:ext cx="1425321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1/15/25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1/15/25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1/15/25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63830" y="79185"/>
            <a:ext cx="294894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63830" y="455311"/>
            <a:ext cx="294894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1114044" y="1841040"/>
            <a:ext cx="1048512" cy="25590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163830" y="1841040"/>
            <a:ext cx="753618" cy="25590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1/15/25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2359152" y="1841040"/>
            <a:ext cx="753618" cy="25590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11937">
        <a:defRPr>
          <a:latin typeface="+mn-lt"/>
          <a:ea typeface="+mn-ea"/>
          <a:cs typeface="+mn-cs"/>
        </a:defRPr>
      </a:lvl2pPr>
      <a:lvl3pPr marL="823874">
        <a:defRPr>
          <a:latin typeface="+mn-lt"/>
          <a:ea typeface="+mn-ea"/>
          <a:cs typeface="+mn-cs"/>
        </a:defRPr>
      </a:lvl3pPr>
      <a:lvl4pPr marL="1235812">
        <a:defRPr>
          <a:latin typeface="+mn-lt"/>
          <a:ea typeface="+mn-ea"/>
          <a:cs typeface="+mn-cs"/>
        </a:defRPr>
      </a:lvl4pPr>
      <a:lvl5pPr marL="1647749">
        <a:defRPr>
          <a:latin typeface="+mn-lt"/>
          <a:ea typeface="+mn-ea"/>
          <a:cs typeface="+mn-cs"/>
        </a:defRPr>
      </a:lvl5pPr>
      <a:lvl6pPr marL="2059686">
        <a:defRPr>
          <a:latin typeface="+mn-lt"/>
          <a:ea typeface="+mn-ea"/>
          <a:cs typeface="+mn-cs"/>
        </a:defRPr>
      </a:lvl6pPr>
      <a:lvl7pPr marL="2471623">
        <a:defRPr>
          <a:latin typeface="+mn-lt"/>
          <a:ea typeface="+mn-ea"/>
          <a:cs typeface="+mn-cs"/>
        </a:defRPr>
      </a:lvl7pPr>
      <a:lvl8pPr marL="2883560">
        <a:defRPr>
          <a:latin typeface="+mn-lt"/>
          <a:ea typeface="+mn-ea"/>
          <a:cs typeface="+mn-cs"/>
        </a:defRPr>
      </a:lvl8pPr>
      <a:lvl9pPr marL="3295498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11937">
        <a:defRPr>
          <a:latin typeface="+mn-lt"/>
          <a:ea typeface="+mn-ea"/>
          <a:cs typeface="+mn-cs"/>
        </a:defRPr>
      </a:lvl2pPr>
      <a:lvl3pPr marL="823874">
        <a:defRPr>
          <a:latin typeface="+mn-lt"/>
          <a:ea typeface="+mn-ea"/>
          <a:cs typeface="+mn-cs"/>
        </a:defRPr>
      </a:lvl3pPr>
      <a:lvl4pPr marL="1235812">
        <a:defRPr>
          <a:latin typeface="+mn-lt"/>
          <a:ea typeface="+mn-ea"/>
          <a:cs typeface="+mn-cs"/>
        </a:defRPr>
      </a:lvl4pPr>
      <a:lvl5pPr marL="1647749">
        <a:defRPr>
          <a:latin typeface="+mn-lt"/>
          <a:ea typeface="+mn-ea"/>
          <a:cs typeface="+mn-cs"/>
        </a:defRPr>
      </a:lvl5pPr>
      <a:lvl6pPr marL="2059686">
        <a:defRPr>
          <a:latin typeface="+mn-lt"/>
          <a:ea typeface="+mn-ea"/>
          <a:cs typeface="+mn-cs"/>
        </a:defRPr>
      </a:lvl6pPr>
      <a:lvl7pPr marL="2471623">
        <a:defRPr>
          <a:latin typeface="+mn-lt"/>
          <a:ea typeface="+mn-ea"/>
          <a:cs typeface="+mn-cs"/>
        </a:defRPr>
      </a:lvl7pPr>
      <a:lvl8pPr marL="2883560">
        <a:defRPr>
          <a:latin typeface="+mn-lt"/>
          <a:ea typeface="+mn-ea"/>
          <a:cs typeface="+mn-cs"/>
        </a:defRPr>
      </a:lvl8pPr>
      <a:lvl9pPr marL="3295498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08238E3C-F1B1-FFE4-99D2-24F4AC365C80}"/>
              </a:ext>
            </a:extLst>
          </p:cNvPr>
          <p:cNvSpPr/>
          <p:nvPr/>
        </p:nvSpPr>
        <p:spPr>
          <a:xfrm>
            <a:off x="0" y="-1"/>
            <a:ext cx="3276599" cy="1979613"/>
          </a:xfrm>
          <a:prstGeom prst="rect">
            <a:avLst/>
          </a:prstGeom>
          <a:solidFill>
            <a:srgbClr val="9CA3A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1498"/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FC4E4A26-EFDF-9396-39EE-C2539BA9D379}"/>
              </a:ext>
            </a:extLst>
          </p:cNvPr>
          <p:cNvSpPr txBox="1"/>
          <p:nvPr/>
        </p:nvSpPr>
        <p:spPr>
          <a:xfrm>
            <a:off x="208686" y="298210"/>
            <a:ext cx="2334341" cy="2171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811">
                <a:solidFill>
                  <a:schemeClr val="bg1"/>
                </a:solidFill>
                <a:latin typeface="Kozuka Gothic Pro L" panose="020B0400000000000000" pitchFamily="34" charset="-128"/>
                <a:ea typeface="Kozuka Gothic Pro L" panose="020B0400000000000000" pitchFamily="34" charset="-128"/>
              </a:rPr>
              <a:t>営業部部長</a:t>
            </a: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DB5CE0BC-0A6F-0647-BC7B-BF68DA4AD4BA}"/>
              </a:ext>
            </a:extLst>
          </p:cNvPr>
          <p:cNvSpPr txBox="1"/>
          <p:nvPr/>
        </p:nvSpPr>
        <p:spPr>
          <a:xfrm>
            <a:off x="208686" y="765936"/>
            <a:ext cx="896214" cy="1755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541" spc="54">
                <a:solidFill>
                  <a:schemeClr val="bg1"/>
                </a:solidFill>
                <a:latin typeface="Arial" panose="020B0604020202020204" pitchFamily="34" charset="0"/>
                <a:ea typeface="Kozuka Gothic Pro L" panose="020B0400000000000000" pitchFamily="34" charset="-128"/>
                <a:cs typeface="Arial" panose="020B0604020202020204" pitchFamily="34" charset="0"/>
              </a:rPr>
              <a:t>TEL</a:t>
            </a:r>
            <a:r>
              <a:rPr lang="en-US" altLang="ja-JP" sz="541" spc="54" dirty="0">
                <a:solidFill>
                  <a:schemeClr val="bg1"/>
                </a:solidFill>
                <a:latin typeface="Arial" panose="020B0604020202020204" pitchFamily="34" charset="0"/>
                <a:ea typeface="Kozuka Gothic Pro L" panose="020B0400000000000000" pitchFamily="34" charset="-128"/>
                <a:cs typeface="Arial" panose="020B0604020202020204" pitchFamily="34" charset="0"/>
              </a:rPr>
              <a:t>:</a:t>
            </a:r>
            <a:r>
              <a:rPr lang="ja-JP" altLang="en-US" sz="541" spc="54">
                <a:solidFill>
                  <a:schemeClr val="bg1"/>
                </a:solidFill>
                <a:latin typeface="Arial" panose="020B0604020202020204" pitchFamily="34" charset="0"/>
                <a:ea typeface="Kozuka Gothic Pro L" panose="020B0400000000000000" pitchFamily="34" charset="-128"/>
                <a:cs typeface="Arial" panose="020B0604020202020204" pitchFamily="34" charset="0"/>
              </a:rPr>
              <a:t>080-000-0000</a:t>
            </a: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B8FC38DA-F7CC-8449-41C9-1CABD8B4FACC}"/>
              </a:ext>
            </a:extLst>
          </p:cNvPr>
          <p:cNvSpPr txBox="1"/>
          <p:nvPr/>
        </p:nvSpPr>
        <p:spPr>
          <a:xfrm>
            <a:off x="208685" y="462685"/>
            <a:ext cx="1373142" cy="2863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261">
                <a:solidFill>
                  <a:schemeClr val="bg1"/>
                </a:solidFill>
                <a:latin typeface="Kozuka Gothic Pro L" panose="020B0400000000000000" pitchFamily="34" charset="-128"/>
                <a:ea typeface="Kozuka Gothic Pro L" panose="020B0400000000000000" pitchFamily="34" charset="-128"/>
              </a:rPr>
              <a:t>田中　太郎</a:t>
            </a: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01DD2C38-CB2D-76D2-8816-F5B78CBB5528}"/>
              </a:ext>
            </a:extLst>
          </p:cNvPr>
          <p:cNvSpPr txBox="1"/>
          <p:nvPr/>
        </p:nvSpPr>
        <p:spPr>
          <a:xfrm>
            <a:off x="1238542" y="545879"/>
            <a:ext cx="1521899" cy="2032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721" spc="270">
                <a:solidFill>
                  <a:schemeClr val="bg1"/>
                </a:solidFill>
                <a:latin typeface="Arial" panose="020B0604020202020204" pitchFamily="34" charset="0"/>
                <a:ea typeface="Kozuka Gothic Pro L" panose="020B0400000000000000" pitchFamily="34" charset="-128"/>
                <a:cs typeface="Arial" panose="020B0604020202020204" pitchFamily="34" charset="0"/>
              </a:rPr>
              <a:t>TANAKA TARO</a:t>
            </a:r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68491424-4DF6-724B-FD1D-5C11E0B819B5}"/>
              </a:ext>
            </a:extLst>
          </p:cNvPr>
          <p:cNvSpPr txBox="1"/>
          <p:nvPr/>
        </p:nvSpPr>
        <p:spPr>
          <a:xfrm rot="5400000">
            <a:off x="1978586" y="846523"/>
            <a:ext cx="1979817" cy="2863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" altLang="ja-JP" sz="1261" b="1" dirty="0">
                <a:solidFill>
                  <a:srgbClr val="B1B9C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COMPANY NAME</a:t>
            </a:r>
            <a:endParaRPr lang="ja-JP" altLang="en-US" sz="1261" b="1">
              <a:solidFill>
                <a:srgbClr val="B1B9C4"/>
              </a:solidFill>
              <a:latin typeface="Arial" panose="020B0604020202020204" pitchFamily="34" charset="0"/>
              <a:ea typeface="Kozuka Gothic Pro L" panose="020B0400000000000000" pitchFamily="34" charset="-128"/>
              <a:cs typeface="Arial" panose="020B0604020202020204" pitchFamily="34" charset="0"/>
            </a:endParaRPr>
          </a:p>
        </p:txBody>
      </p:sp>
      <p:sp>
        <p:nvSpPr>
          <p:cNvPr id="25" name="テキスト ボックス 24">
            <a:extLst>
              <a:ext uri="{FF2B5EF4-FFF2-40B4-BE49-F238E27FC236}">
                <a16:creationId xmlns:a16="http://schemas.microsoft.com/office/drawing/2014/main" id="{330B5814-18D6-1FE7-FF2E-EF63FAC61A69}"/>
              </a:ext>
            </a:extLst>
          </p:cNvPr>
          <p:cNvSpPr txBox="1"/>
          <p:nvPr/>
        </p:nvSpPr>
        <p:spPr>
          <a:xfrm>
            <a:off x="208686" y="1373214"/>
            <a:ext cx="2334341" cy="1894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631">
                <a:solidFill>
                  <a:schemeClr val="bg1"/>
                </a:solidFill>
                <a:latin typeface="Kozuka Gothic Pro L" panose="020B0400000000000000" pitchFamily="34" charset="-128"/>
                <a:ea typeface="Kozuka Gothic Pro L" panose="020B0400000000000000" pitchFamily="34" charset="-128"/>
              </a:rPr>
              <a:t>〒</a:t>
            </a:r>
            <a:r>
              <a:rPr lang="en-US" altLang="ja-JP" sz="631" dirty="0">
                <a:solidFill>
                  <a:schemeClr val="bg1"/>
                </a:solidFill>
                <a:latin typeface="Kozuka Gothic Pro L" panose="020B0400000000000000" pitchFamily="34" charset="-128"/>
                <a:ea typeface="Kozuka Gothic Pro L" panose="020B0400000000000000" pitchFamily="34" charset="-128"/>
              </a:rPr>
              <a:t>000-0000</a:t>
            </a:r>
            <a:endParaRPr lang="ja-JP" altLang="en-US" sz="631">
              <a:solidFill>
                <a:schemeClr val="bg1"/>
              </a:solidFill>
              <a:latin typeface="Kozuka Gothic Pro L" panose="020B0400000000000000" pitchFamily="34" charset="-128"/>
              <a:ea typeface="Kozuka Gothic Pro L" panose="020B0400000000000000" pitchFamily="34" charset="-128"/>
            </a:endParaRPr>
          </a:p>
        </p:txBody>
      </p:sp>
      <p:sp>
        <p:nvSpPr>
          <p:cNvPr id="26" name="テキスト ボックス 25">
            <a:extLst>
              <a:ext uri="{FF2B5EF4-FFF2-40B4-BE49-F238E27FC236}">
                <a16:creationId xmlns:a16="http://schemas.microsoft.com/office/drawing/2014/main" id="{486DF1F8-10C1-68FE-ECDF-BAC506E6C97A}"/>
              </a:ext>
            </a:extLst>
          </p:cNvPr>
          <p:cNvSpPr txBox="1"/>
          <p:nvPr/>
        </p:nvSpPr>
        <p:spPr>
          <a:xfrm>
            <a:off x="208686" y="1502985"/>
            <a:ext cx="2334341" cy="1894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631" dirty="0">
                <a:solidFill>
                  <a:schemeClr val="bg1"/>
                </a:solidFill>
                <a:latin typeface="Kozuka Gothic Pro L" panose="020B0400000000000000" pitchFamily="34" charset="-128"/>
                <a:ea typeface="Kozuka Gothic Pro L" panose="020B0400000000000000" pitchFamily="34" charset="-128"/>
              </a:rPr>
              <a:t>--------</a:t>
            </a:r>
            <a:r>
              <a:rPr lang="ja-JP" altLang="en-US" sz="631">
                <a:solidFill>
                  <a:schemeClr val="bg1"/>
                </a:solidFill>
                <a:latin typeface="Kozuka Gothic Pro L" panose="020B0400000000000000" pitchFamily="34" charset="-128"/>
                <a:ea typeface="Kozuka Gothic Pro L" panose="020B0400000000000000" pitchFamily="34" charset="-128"/>
              </a:rPr>
              <a:t>県</a:t>
            </a:r>
            <a:r>
              <a:rPr lang="en-US" altLang="ja-JP" sz="631" dirty="0">
                <a:solidFill>
                  <a:schemeClr val="bg1"/>
                </a:solidFill>
                <a:latin typeface="Kozuka Gothic Pro L" panose="020B0400000000000000" pitchFamily="34" charset="-128"/>
                <a:ea typeface="Kozuka Gothic Pro L" panose="020B0400000000000000" pitchFamily="34" charset="-128"/>
              </a:rPr>
              <a:t>--------</a:t>
            </a:r>
            <a:r>
              <a:rPr lang="ja-JP" altLang="en-US" sz="631">
                <a:solidFill>
                  <a:schemeClr val="bg1"/>
                </a:solidFill>
                <a:latin typeface="Kozuka Gothic Pro L" panose="020B0400000000000000" pitchFamily="34" charset="-128"/>
                <a:ea typeface="Kozuka Gothic Pro L" panose="020B0400000000000000" pitchFamily="34" charset="-128"/>
              </a:rPr>
              <a:t>市</a:t>
            </a:r>
            <a:r>
              <a:rPr lang="en-US" altLang="ja-JP" sz="631" dirty="0">
                <a:solidFill>
                  <a:schemeClr val="bg1"/>
                </a:solidFill>
                <a:latin typeface="Kozuka Gothic Pro L" panose="020B0400000000000000" pitchFamily="34" charset="-128"/>
                <a:ea typeface="Kozuka Gothic Pro L" panose="020B0400000000000000" pitchFamily="34" charset="-128"/>
              </a:rPr>
              <a:t>--------</a:t>
            </a:r>
            <a:r>
              <a:rPr lang="ja-JP" altLang="en-US" sz="631">
                <a:solidFill>
                  <a:schemeClr val="bg1"/>
                </a:solidFill>
                <a:latin typeface="Kozuka Gothic Pro L" panose="020B0400000000000000" pitchFamily="34" charset="-128"/>
                <a:ea typeface="Kozuka Gothic Pro L" panose="020B0400000000000000" pitchFamily="34" charset="-128"/>
              </a:rPr>
              <a:t>町</a:t>
            </a:r>
            <a:r>
              <a:rPr lang="en-US" altLang="ja-JP" sz="631" dirty="0">
                <a:solidFill>
                  <a:schemeClr val="bg1"/>
                </a:solidFill>
                <a:latin typeface="Kozuka Gothic Pro L" panose="020B0400000000000000" pitchFamily="34" charset="-128"/>
                <a:ea typeface="Kozuka Gothic Pro L" panose="020B0400000000000000" pitchFamily="34" charset="-128"/>
              </a:rPr>
              <a:t>----------------------</a:t>
            </a:r>
            <a:endParaRPr lang="ja-JP" altLang="en-US" sz="631">
              <a:solidFill>
                <a:schemeClr val="bg1"/>
              </a:solidFill>
              <a:latin typeface="Kozuka Gothic Pro L" panose="020B0400000000000000" pitchFamily="34" charset="-128"/>
              <a:ea typeface="Kozuka Gothic Pro L" panose="020B0400000000000000" pitchFamily="34" charset="-128"/>
            </a:endParaRPr>
          </a:p>
        </p:txBody>
      </p:sp>
      <p:sp>
        <p:nvSpPr>
          <p:cNvPr id="29" name="正方形/長方形 28">
            <a:extLst>
              <a:ext uri="{FF2B5EF4-FFF2-40B4-BE49-F238E27FC236}">
                <a16:creationId xmlns:a16="http://schemas.microsoft.com/office/drawing/2014/main" id="{0D93084E-52C3-573B-0C4F-CA2AD05D5ADB}"/>
              </a:ext>
            </a:extLst>
          </p:cNvPr>
          <p:cNvSpPr/>
          <p:nvPr/>
        </p:nvSpPr>
        <p:spPr>
          <a:xfrm>
            <a:off x="2025993" y="1185804"/>
            <a:ext cx="466628" cy="4666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946" dirty="0">
                <a:solidFill>
                  <a:schemeClr val="bg1">
                    <a:lumMod val="85000"/>
                  </a:schemeClr>
                </a:solidFill>
              </a:rPr>
              <a:t>QR</a:t>
            </a:r>
            <a:endParaRPr lang="ja-JP" altLang="en-US" sz="946">
              <a:solidFill>
                <a:schemeClr val="bg1">
                  <a:lumMod val="85000"/>
                </a:schemeClr>
              </a:solidFill>
            </a:endParaRPr>
          </a:p>
        </p:txBody>
      </p:sp>
      <p:pic>
        <p:nvPicPr>
          <p:cNvPr id="31" name="図 30">
            <a:extLst>
              <a:ext uri="{FF2B5EF4-FFF2-40B4-BE49-F238E27FC236}">
                <a16:creationId xmlns:a16="http://schemas.microsoft.com/office/drawing/2014/main" id="{75A76FD5-933F-F4CC-6974-81999E16270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4415" y="134854"/>
            <a:ext cx="2208469" cy="125871"/>
          </a:xfrm>
          <a:prstGeom prst="rect">
            <a:avLst/>
          </a:prstGeom>
        </p:spPr>
      </p:pic>
      <p:sp>
        <p:nvSpPr>
          <p:cNvPr id="32" name="テキスト ボックス 31">
            <a:extLst>
              <a:ext uri="{FF2B5EF4-FFF2-40B4-BE49-F238E27FC236}">
                <a16:creationId xmlns:a16="http://schemas.microsoft.com/office/drawing/2014/main" id="{70973B20-4509-C109-8B80-D0B3C9036116}"/>
              </a:ext>
            </a:extLst>
          </p:cNvPr>
          <p:cNvSpPr txBox="1"/>
          <p:nvPr/>
        </p:nvSpPr>
        <p:spPr>
          <a:xfrm>
            <a:off x="1062601" y="765936"/>
            <a:ext cx="1362751" cy="1755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541" spc="54" dirty="0">
                <a:solidFill>
                  <a:schemeClr val="bg1"/>
                </a:solidFill>
                <a:latin typeface="Arial" panose="020B0604020202020204" pitchFamily="34" charset="0"/>
                <a:ea typeface="Kozuka Gothic Pro L" panose="020B0400000000000000" pitchFamily="34" charset="-128"/>
                <a:cs typeface="Arial" panose="020B0604020202020204" pitchFamily="34" charset="0"/>
              </a:rPr>
              <a:t> </a:t>
            </a:r>
            <a:r>
              <a:rPr lang="en-US" altLang="ja-JP" sz="541" spc="54" dirty="0" err="1">
                <a:solidFill>
                  <a:schemeClr val="bg1"/>
                </a:solidFill>
                <a:latin typeface="Arial" panose="020B0604020202020204" pitchFamily="34" charset="0"/>
                <a:ea typeface="Kozuka Gothic Pro L" panose="020B0400000000000000" pitchFamily="34" charset="-128"/>
                <a:cs typeface="Arial" panose="020B0604020202020204" pitchFamily="34" charset="0"/>
              </a:rPr>
              <a:t>MAIL:samplemail</a:t>
            </a:r>
            <a:r>
              <a:rPr lang="en-US" altLang="ja-JP" sz="541" spc="54" dirty="0">
                <a:solidFill>
                  <a:schemeClr val="bg1"/>
                </a:solidFill>
                <a:latin typeface="Arial" panose="020B0604020202020204" pitchFamily="34" charset="0"/>
                <a:ea typeface="Kozuka Gothic Pro L" panose="020B0400000000000000" pitchFamily="34" charset="-128"/>
                <a:cs typeface="Arial" panose="020B0604020202020204" pitchFamily="34" charset="0"/>
              </a:rPr>
              <a:t>@------- </a:t>
            </a:r>
            <a:endParaRPr lang="ja-JP" altLang="en-US" sz="541" spc="54">
              <a:solidFill>
                <a:schemeClr val="bg1"/>
              </a:solidFill>
              <a:latin typeface="Arial" panose="020B0604020202020204" pitchFamily="34" charset="0"/>
              <a:ea typeface="Kozuka Gothic Pro L" panose="020B0400000000000000" pitchFamily="34" charset="-128"/>
              <a:cs typeface="Arial" panose="020B0604020202020204" pitchFamily="34" charset="0"/>
            </a:endParaRPr>
          </a:p>
        </p:txBody>
      </p:sp>
      <p:pic>
        <p:nvPicPr>
          <p:cNvPr id="33" name="図 32">
            <a:extLst>
              <a:ext uri="{FF2B5EF4-FFF2-40B4-BE49-F238E27FC236}">
                <a16:creationId xmlns:a16="http://schemas.microsoft.com/office/drawing/2014/main" id="{F0E3D789-EEF6-0ED3-0E52-95D18B37285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5159" y="1737659"/>
            <a:ext cx="2208469" cy="125871"/>
          </a:xfrm>
          <a:prstGeom prst="rect">
            <a:avLst/>
          </a:prstGeom>
        </p:spPr>
      </p:pic>
      <p:sp>
        <p:nvSpPr>
          <p:cNvPr id="34" name="テキスト ボックス 33">
            <a:extLst>
              <a:ext uri="{FF2B5EF4-FFF2-40B4-BE49-F238E27FC236}">
                <a16:creationId xmlns:a16="http://schemas.microsoft.com/office/drawing/2014/main" id="{2F63E13D-5D39-10E4-FF84-C213D2960B2C}"/>
              </a:ext>
            </a:extLst>
          </p:cNvPr>
          <p:cNvSpPr txBox="1"/>
          <p:nvPr/>
        </p:nvSpPr>
        <p:spPr>
          <a:xfrm>
            <a:off x="208686" y="1181307"/>
            <a:ext cx="1817307" cy="2032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721">
                <a:solidFill>
                  <a:schemeClr val="bg1"/>
                </a:solidFill>
                <a:latin typeface="Kozuka Gothic Pro L" panose="020B0400000000000000" pitchFamily="34" charset="-128"/>
                <a:ea typeface="Kozuka Gothic Pro L" panose="020B0400000000000000" pitchFamily="34" charset="-128"/>
              </a:rPr>
              <a:t>株式会社</a:t>
            </a:r>
            <a:r>
              <a:rPr lang="en-US" altLang="ja-JP" sz="721" dirty="0">
                <a:solidFill>
                  <a:schemeClr val="bg1"/>
                </a:solidFill>
                <a:latin typeface="Kozuka Gothic Pro L" panose="020B0400000000000000" pitchFamily="34" charset="-128"/>
                <a:ea typeface="Kozuka Gothic Pro L" panose="020B0400000000000000" pitchFamily="34" charset="-128"/>
              </a:rPr>
              <a:t>  TANAKA</a:t>
            </a:r>
            <a:endParaRPr lang="ja-JP" altLang="en-US" sz="721">
              <a:solidFill>
                <a:schemeClr val="bg1"/>
              </a:solidFill>
              <a:latin typeface="Kozuka Gothic Pro L" panose="020B0400000000000000" pitchFamily="34" charset="-128"/>
              <a:ea typeface="Kozuka Gothic Pro L" panose="020B0400000000000000" pitchFamily="34" charset="-128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游ゴシック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179</TotalTime>
  <Words>30</Words>
  <Application>Microsoft Macintosh PowerPoint</Application>
  <PresentationFormat>ユーザー設定</PresentationFormat>
  <Paragraphs>11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Kozuka Gothic Pro L</vt:lpstr>
      <vt:lpstr>游ゴシック</vt:lpstr>
      <vt:lpstr>Arial</vt:lpstr>
      <vt:lpstr>Calibri</vt:lpstr>
      <vt:lpstr>Office Theme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Business01</dc:title>
  <cp:lastModifiedBy>春樹 富永</cp:lastModifiedBy>
  <cp:revision>20</cp:revision>
  <dcterms:created xsi:type="dcterms:W3CDTF">2020-03-05T09:01:06Z</dcterms:created>
  <dcterms:modified xsi:type="dcterms:W3CDTF">2025-01-15T03:27:06Z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2020-03-05T00:00:00Z</vt:filetime>
  </property>
  <property fmtid="{D5CDD505-2E9C-101B-9397-08002B2CF9AE}" pid="3" name="Creator">
    <vt:lpwstr>Adobe Illustrator 24.0 (Macintosh)</vt:lpwstr>
  </property>
  <property fmtid="{D5CDD505-2E9C-101B-9397-08002B2CF9AE}" pid="4" name="LastSaved">
    <vt:filetime>2020-03-05T00:00:00Z</vt:filetime>
  </property>
</Properties>
</file>