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3276600" cy="1979613"/>
  <p:notesSz cx="3492500" cy="2197100"/>
  <p:defaultTextStyle>
    <a:defPPr>
      <a:defRPr lang="ja-JP"/>
    </a:defPPr>
    <a:lvl1pPr marL="0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1pPr>
    <a:lvl2pPr marL="422361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2pPr>
    <a:lvl3pPr marL="844723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3pPr>
    <a:lvl4pPr marL="1267084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4pPr>
    <a:lvl5pPr marL="1689445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5pPr>
    <a:lvl6pPr marL="2111807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6pPr>
    <a:lvl7pPr marL="2534168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7pPr>
    <a:lvl8pPr marL="2956530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8pPr>
    <a:lvl9pPr marL="3378891" algn="l" defTabSz="844723" rtl="0" eaLnBrk="1" latinLnBrk="0" hangingPunct="1">
      <a:defRPr kumimoji="1" sz="166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5" userDrawn="1">
          <p15:clr>
            <a:srgbClr val="A4A3A4"/>
          </p15:clr>
        </p15:guide>
        <p15:guide id="2" pos="10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4BACC6"/>
    <a:srgbClr val="88D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618"/>
    <p:restoredTop sz="91429"/>
  </p:normalViewPr>
  <p:slideViewPr>
    <p:cSldViewPr>
      <p:cViewPr varScale="1">
        <p:scale>
          <a:sx n="400" d="100"/>
          <a:sy n="400" d="100"/>
        </p:scale>
        <p:origin x="1760" y="192"/>
      </p:cViewPr>
      <p:guideLst>
        <p:guide orient="horz" pos="2595"/>
        <p:guide pos="10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1512888" cy="1095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1978025" y="0"/>
            <a:ext cx="1512888" cy="1095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15EC36-218C-9644-84DD-4818863EF596}" type="datetimeFigureOut">
              <a:rPr kumimoji="1" lang="ja-JP" altLang="en-US" smtClean="0"/>
              <a:t>2025/1/15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33475" y="274638"/>
            <a:ext cx="1225550" cy="7413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49250" y="1057275"/>
            <a:ext cx="2794000" cy="8651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2087563"/>
            <a:ext cx="1512888" cy="1095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1978025" y="2087563"/>
            <a:ext cx="1512888" cy="1095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004FF4-8256-834C-8FF8-540F02DE9B0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39178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1pPr>
    <a:lvl2pPr marL="422361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2pPr>
    <a:lvl3pPr marL="844723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3pPr>
    <a:lvl4pPr marL="1267084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4pPr>
    <a:lvl5pPr marL="1689445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5pPr>
    <a:lvl6pPr marL="2111807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6pPr>
    <a:lvl7pPr marL="2534168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7pPr>
    <a:lvl8pPr marL="2956530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8pPr>
    <a:lvl9pPr marL="3378891" algn="l" defTabSz="844723" rtl="0" eaLnBrk="1" latinLnBrk="0" hangingPunct="1">
      <a:defRPr kumimoji="1" sz="110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133475" y="274638"/>
            <a:ext cx="1225550" cy="741362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004FF4-8256-834C-8FF8-540F02DE9B0C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3045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45745" y="613680"/>
            <a:ext cx="278511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91490" y="1108584"/>
            <a:ext cx="22936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63830" y="455311"/>
            <a:ext cx="142532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687449" y="455311"/>
            <a:ext cx="142532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3830" y="79185"/>
            <a:ext cx="29489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3830" y="455311"/>
            <a:ext cx="29489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114044" y="1841040"/>
            <a:ext cx="1048512" cy="2559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63830" y="1841040"/>
            <a:ext cx="753618" cy="2559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1/15/25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2359152" y="1841040"/>
            <a:ext cx="753618" cy="2559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11937">
        <a:defRPr>
          <a:latin typeface="+mn-lt"/>
          <a:ea typeface="+mn-ea"/>
          <a:cs typeface="+mn-cs"/>
        </a:defRPr>
      </a:lvl2pPr>
      <a:lvl3pPr marL="823874">
        <a:defRPr>
          <a:latin typeface="+mn-lt"/>
          <a:ea typeface="+mn-ea"/>
          <a:cs typeface="+mn-cs"/>
        </a:defRPr>
      </a:lvl3pPr>
      <a:lvl4pPr marL="1235812">
        <a:defRPr>
          <a:latin typeface="+mn-lt"/>
          <a:ea typeface="+mn-ea"/>
          <a:cs typeface="+mn-cs"/>
        </a:defRPr>
      </a:lvl4pPr>
      <a:lvl5pPr marL="1647749">
        <a:defRPr>
          <a:latin typeface="+mn-lt"/>
          <a:ea typeface="+mn-ea"/>
          <a:cs typeface="+mn-cs"/>
        </a:defRPr>
      </a:lvl5pPr>
      <a:lvl6pPr marL="2059686">
        <a:defRPr>
          <a:latin typeface="+mn-lt"/>
          <a:ea typeface="+mn-ea"/>
          <a:cs typeface="+mn-cs"/>
        </a:defRPr>
      </a:lvl6pPr>
      <a:lvl7pPr marL="2471623">
        <a:defRPr>
          <a:latin typeface="+mn-lt"/>
          <a:ea typeface="+mn-ea"/>
          <a:cs typeface="+mn-cs"/>
        </a:defRPr>
      </a:lvl7pPr>
      <a:lvl8pPr marL="2883560">
        <a:defRPr>
          <a:latin typeface="+mn-lt"/>
          <a:ea typeface="+mn-ea"/>
          <a:cs typeface="+mn-cs"/>
        </a:defRPr>
      </a:lvl8pPr>
      <a:lvl9pPr marL="3295498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11937">
        <a:defRPr>
          <a:latin typeface="+mn-lt"/>
          <a:ea typeface="+mn-ea"/>
          <a:cs typeface="+mn-cs"/>
        </a:defRPr>
      </a:lvl2pPr>
      <a:lvl3pPr marL="823874">
        <a:defRPr>
          <a:latin typeface="+mn-lt"/>
          <a:ea typeface="+mn-ea"/>
          <a:cs typeface="+mn-cs"/>
        </a:defRPr>
      </a:lvl3pPr>
      <a:lvl4pPr marL="1235812">
        <a:defRPr>
          <a:latin typeface="+mn-lt"/>
          <a:ea typeface="+mn-ea"/>
          <a:cs typeface="+mn-cs"/>
        </a:defRPr>
      </a:lvl4pPr>
      <a:lvl5pPr marL="1647749">
        <a:defRPr>
          <a:latin typeface="+mn-lt"/>
          <a:ea typeface="+mn-ea"/>
          <a:cs typeface="+mn-cs"/>
        </a:defRPr>
      </a:lvl5pPr>
      <a:lvl6pPr marL="2059686">
        <a:defRPr>
          <a:latin typeface="+mn-lt"/>
          <a:ea typeface="+mn-ea"/>
          <a:cs typeface="+mn-cs"/>
        </a:defRPr>
      </a:lvl6pPr>
      <a:lvl7pPr marL="2471623">
        <a:defRPr>
          <a:latin typeface="+mn-lt"/>
          <a:ea typeface="+mn-ea"/>
          <a:cs typeface="+mn-cs"/>
        </a:defRPr>
      </a:lvl7pPr>
      <a:lvl8pPr marL="2883560">
        <a:defRPr>
          <a:latin typeface="+mn-lt"/>
          <a:ea typeface="+mn-ea"/>
          <a:cs typeface="+mn-cs"/>
        </a:defRPr>
      </a:lvl8pPr>
      <a:lvl9pPr marL="3295498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5FB94611-6090-F4CF-E30F-7B5FD1AF10E8}"/>
              </a:ext>
            </a:extLst>
          </p:cNvPr>
          <p:cNvSpPr/>
          <p:nvPr/>
        </p:nvSpPr>
        <p:spPr>
          <a:xfrm>
            <a:off x="0" y="-1"/>
            <a:ext cx="3276599" cy="1979613"/>
          </a:xfrm>
          <a:prstGeom prst="rect">
            <a:avLst/>
          </a:prstGeom>
          <a:solidFill>
            <a:srgbClr val="9CA3A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98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72849186-0473-F58F-1646-9C8A25AA042B}"/>
              </a:ext>
            </a:extLst>
          </p:cNvPr>
          <p:cNvSpPr txBox="1"/>
          <p:nvPr/>
        </p:nvSpPr>
        <p:spPr>
          <a:xfrm>
            <a:off x="64909" y="577864"/>
            <a:ext cx="3146783" cy="3696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" altLang="ja-JP" sz="1802" b="1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LOGO</a:t>
            </a:r>
            <a:endParaRPr lang="ja-JP" altLang="en-US" sz="1802" b="1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ea typeface="Kozuka Gothic Pro L" panose="020B0400000000000000" pitchFamily="34" charset="-128"/>
              <a:cs typeface="Arial" panose="020B0604020202020204" pitchFamily="34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E81C864-6D2C-921C-FA18-166BB675F042}"/>
              </a:ext>
            </a:extLst>
          </p:cNvPr>
          <p:cNvSpPr txBox="1"/>
          <p:nvPr/>
        </p:nvSpPr>
        <p:spPr>
          <a:xfrm>
            <a:off x="64909" y="1218587"/>
            <a:ext cx="3146783" cy="2032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" altLang="ja-JP" sz="721" dirty="0">
                <a:solidFill>
                  <a:srgbClr val="D9D9D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Empowering People, Creating Futures</a:t>
            </a:r>
            <a:endParaRPr lang="ja-JP" altLang="en-US" sz="541" spc="54">
              <a:solidFill>
                <a:srgbClr val="D9D9D9"/>
              </a:solidFill>
              <a:latin typeface="Arial" panose="020B0604020202020204" pitchFamily="34" charset="0"/>
              <a:ea typeface="Kozuka Gothic Pro L" panose="020B0400000000000000" pitchFamily="34" charset="-128"/>
              <a:cs typeface="Arial" panose="020B0604020202020204" pitchFamily="34" charset="0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D7365F3-A615-6B1D-2A69-707D0C6D786F}"/>
              </a:ext>
            </a:extLst>
          </p:cNvPr>
          <p:cNvSpPr txBox="1"/>
          <p:nvPr/>
        </p:nvSpPr>
        <p:spPr>
          <a:xfrm>
            <a:off x="841237" y="989806"/>
            <a:ext cx="1594127" cy="23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946">
                <a:solidFill>
                  <a:schemeClr val="bg1">
                    <a:lumMod val="85000"/>
                  </a:schemeClr>
                </a:solidFill>
                <a:latin typeface="Kozuka Gothic Pro M" panose="020B0400000000000000" pitchFamily="34" charset="-128"/>
                <a:ea typeface="Kozuka Gothic Pro M" panose="020B0400000000000000" pitchFamily="34" charset="-128"/>
              </a:rPr>
              <a:t>人々を支え、未来を創る</a:t>
            </a:r>
            <a:endParaRPr lang="ja-JP" altLang="en-US" sz="811" spc="54">
              <a:solidFill>
                <a:schemeClr val="bg1">
                  <a:lumMod val="85000"/>
                </a:schemeClr>
              </a:solidFill>
              <a:latin typeface="Kozuka Gothic Pro M" panose="020B0400000000000000" pitchFamily="34" charset="-128"/>
              <a:ea typeface="Kozuka Gothic Pro M" panose="020B0400000000000000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19" name="図 18">
            <a:extLst>
              <a:ext uri="{FF2B5EF4-FFF2-40B4-BE49-F238E27FC236}">
                <a16:creationId xmlns:a16="http://schemas.microsoft.com/office/drawing/2014/main" id="{933481D6-F590-2C83-BCF4-4797A5172F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276599" cy="1132842"/>
          </a:xfrm>
          <a:prstGeom prst="rect">
            <a:avLst/>
          </a:prstGeom>
          <a:effectLst>
            <a:reflection endPos="62000" dist="50800" dir="5400000" sy="-100000" algn="bl" rotWithShape="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</TotalTime>
  <Words>15</Words>
  <Application>Microsoft Macintosh PowerPoint</Application>
  <PresentationFormat>ユーザー設定</PresentationFormat>
  <Paragraphs>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Kozuka Gothic Pro M</vt:lpstr>
      <vt:lpstr>游ゴシック</vt:lpstr>
      <vt:lpstr>Arial</vt:lpstr>
      <vt:lpstr>Calibri</vt:lpstr>
      <vt:lpstr>Office Theme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Business01</dc:title>
  <cp:lastModifiedBy>春樹 富永</cp:lastModifiedBy>
  <cp:revision>13</cp:revision>
  <dcterms:created xsi:type="dcterms:W3CDTF">2020-03-05T09:01:06Z</dcterms:created>
  <dcterms:modified xsi:type="dcterms:W3CDTF">2025-01-15T03:28:02Z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2020-03-05T00:00:00Z</vt:filetime>
  </property>
  <property fmtid="{D5CDD505-2E9C-101B-9397-08002B2CF9AE}" pid="3" name="Creator">
    <vt:lpwstr>Adobe Illustrator 24.0 (Macintosh)</vt:lpwstr>
  </property>
  <property fmtid="{D5CDD505-2E9C-101B-9397-08002B2CF9AE}" pid="4" name="LastSaved">
    <vt:filetime>2020-03-05T00:00:00Z</vt:filetime>
  </property>
</Properties>
</file>