
<file path=[Content_Types].xml><?xml version="1.0" encoding="utf-8"?>
<Types xmlns="http://schemas.openxmlformats.org/package/2006/content-types">
  <Default Extension="emf" ContentType="image/x-emf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68"/>
    <p:restoredTop sz="91497"/>
  </p:normalViewPr>
  <p:slideViewPr>
    <p:cSldViewPr>
      <p:cViewPr varScale="1">
        <p:scale>
          <a:sx n="292" d="100"/>
          <a:sy n="292" d="100"/>
        </p:scale>
        <p:origin x="168" y="872"/>
      </p:cViewPr>
      <p:guideLst>
        <p:guide orient="horz" pos="2595"/>
        <p:guide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1978025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4801F3-BCE2-7A4F-B72C-C53C7B1621FE}" type="datetimeFigureOut">
              <a:rPr kumimoji="1" lang="ja-JP" altLang="en-US" smtClean="0"/>
              <a:t>2025/4/3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33475" y="274638"/>
            <a:ext cx="1225550" cy="7413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49250" y="1057275"/>
            <a:ext cx="2794000" cy="8651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1978025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E40886-AB79-E041-A192-E3D473DBC4A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061504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E40886-AB79-E041-A192-E3D473DBC4A2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04870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.jpg"/><Relationship Id="rId5" Type="http://schemas.openxmlformats.org/officeDocument/2006/relationships/hyperlink" Target="http://www/" TargetMode="External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正方形/長方形 10">
            <a:extLst>
              <a:ext uri="{FF2B5EF4-FFF2-40B4-BE49-F238E27FC236}">
                <a16:creationId xmlns:a16="http://schemas.microsoft.com/office/drawing/2014/main" id="{898AEAC1-1B29-A5BB-E2D3-95ED2E46840E}"/>
              </a:ext>
            </a:extLst>
          </p:cNvPr>
          <p:cNvSpPr/>
          <p:nvPr/>
        </p:nvSpPr>
        <p:spPr>
          <a:xfrm>
            <a:off x="0" y="-1"/>
            <a:ext cx="3276599" cy="197961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498"/>
          </a:p>
        </p:txBody>
      </p:sp>
      <p:pic>
        <p:nvPicPr>
          <p:cNvPr id="17" name="図 16">
            <a:extLst>
              <a:ext uri="{FF2B5EF4-FFF2-40B4-BE49-F238E27FC236}">
                <a16:creationId xmlns:a16="http://schemas.microsoft.com/office/drawing/2014/main" id="{E15ED3CB-6C61-57A5-8B94-3BCB9615E9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163647" y="2"/>
            <a:ext cx="1938440" cy="883067"/>
          </a:xfrm>
          <a:prstGeom prst="rect">
            <a:avLst/>
          </a:prstGeom>
          <a:noFill/>
          <a:effectLst>
            <a:reflection blurRad="19048" endPos="77023" dist="50800" dir="5400000" sy="-100000" algn="bl" rotWithShape="0"/>
          </a:effectLst>
        </p:spPr>
      </p:pic>
      <p:pic>
        <p:nvPicPr>
          <p:cNvPr id="20" name="図 19">
            <a:extLst>
              <a:ext uri="{FF2B5EF4-FFF2-40B4-BE49-F238E27FC236}">
                <a16:creationId xmlns:a16="http://schemas.microsoft.com/office/drawing/2014/main" id="{B8C3971E-0185-EE20-3C2B-66DE866A7C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158" y="161957"/>
            <a:ext cx="743785" cy="286071"/>
          </a:xfrm>
          <a:prstGeom prst="rect">
            <a:avLst/>
          </a:prstGeom>
        </p:spPr>
      </p:pic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258426" y="786507"/>
            <a:ext cx="1379875" cy="242067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1498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田 中 太</a:t>
            </a:r>
            <a:r>
              <a:rPr sz="1498" spc="-86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1498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郎</a:t>
            </a: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265159" y="645458"/>
            <a:ext cx="1053314" cy="1224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72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代表取締役社長</a:t>
            </a: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258426" y="1060383"/>
            <a:ext cx="1053314" cy="1086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sz="631" spc="36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Tanaka</a:t>
            </a:r>
            <a:r>
              <a:rPr lang="en-US" sz="631" spc="36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Taro</a:t>
            </a:r>
            <a:endParaRPr sz="631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720A6D4D-BCCB-7B40-9CAF-1B5BD82FF146}"/>
              </a:ext>
            </a:extLst>
          </p:cNvPr>
          <p:cNvSpPr txBox="1"/>
          <p:nvPr/>
        </p:nvSpPr>
        <p:spPr>
          <a:xfrm>
            <a:off x="265159" y="1416996"/>
            <a:ext cx="1448532" cy="218534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/>
            <a:r>
              <a:rPr sz="63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〒000-0000</a:t>
            </a:r>
          </a:p>
          <a:p>
            <a:pPr marL="11443">
              <a:spcBef>
                <a:spcPts val="86"/>
              </a:spcBef>
            </a:pPr>
            <a:r>
              <a:rPr sz="63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○○○県○○</a:t>
            </a:r>
            <a:r>
              <a:rPr sz="631" dirty="0" err="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市</a:t>
            </a:r>
            <a:r>
              <a:rPr sz="63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○○○○○</a:t>
            </a:r>
            <a:r>
              <a:rPr lang="ja-JP" altLang="en-US" sz="63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</a:t>
            </a:r>
            <a:r>
              <a:rPr sz="63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</a:t>
            </a:r>
          </a:p>
        </p:txBody>
      </p:sp>
      <p:sp>
        <p:nvSpPr>
          <p:cNvPr id="7" name="object 4">
            <a:extLst>
              <a:ext uri="{FF2B5EF4-FFF2-40B4-BE49-F238E27FC236}">
                <a16:creationId xmlns:a16="http://schemas.microsoft.com/office/drawing/2014/main" id="{09D13CA1-CA24-494E-9146-42D885D4F175}"/>
              </a:ext>
            </a:extLst>
          </p:cNvPr>
          <p:cNvSpPr txBox="1"/>
          <p:nvPr/>
        </p:nvSpPr>
        <p:spPr>
          <a:xfrm>
            <a:off x="1638300" y="790290"/>
            <a:ext cx="1053314" cy="1086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721"/>
              </a:spcBef>
            </a:pPr>
            <a:r>
              <a:rPr sz="63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Mobile :</a:t>
            </a:r>
            <a:r>
              <a:rPr sz="631" spc="-9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63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000-0000-0000</a:t>
            </a:r>
            <a:endParaRPr sz="541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82CD3818-C1E5-FE45-BB7F-2AF06CD90E74}"/>
              </a:ext>
            </a:extLst>
          </p:cNvPr>
          <p:cNvSpPr txBox="1"/>
          <p:nvPr/>
        </p:nvSpPr>
        <p:spPr>
          <a:xfrm>
            <a:off x="260163" y="1682261"/>
            <a:ext cx="748781" cy="1086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49"/>
              </a:spcBef>
            </a:pPr>
            <a:r>
              <a:rPr lang="en-US" sz="63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Tel:000-0000-0000</a:t>
            </a:r>
            <a:endParaRPr sz="631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7924547F-4168-9942-A34C-2798F994FE6C}"/>
              </a:ext>
            </a:extLst>
          </p:cNvPr>
          <p:cNvSpPr txBox="1"/>
          <p:nvPr/>
        </p:nvSpPr>
        <p:spPr>
          <a:xfrm>
            <a:off x="1026988" y="1678090"/>
            <a:ext cx="1448532" cy="1086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lang="en-US" sz="63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web</a:t>
            </a:r>
            <a:r>
              <a:rPr sz="63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:https://</a:t>
            </a:r>
            <a:r>
              <a:rPr sz="631" dirty="0" err="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</a:t>
            </a:r>
            <a:r>
              <a:rPr lang="en-US" sz="631" dirty="0" err="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samplesample</a:t>
            </a:r>
            <a:endParaRPr sz="631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046A9DFC-5F78-E348-B421-7F7DDCEF5F6E}"/>
              </a:ext>
            </a:extLst>
          </p:cNvPr>
          <p:cNvSpPr txBox="1"/>
          <p:nvPr/>
        </p:nvSpPr>
        <p:spPr>
          <a:xfrm>
            <a:off x="1638300" y="923193"/>
            <a:ext cx="1379875" cy="1086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31"/>
              </a:spcBef>
            </a:pPr>
            <a:r>
              <a:rPr sz="63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Email :</a:t>
            </a:r>
            <a:r>
              <a:rPr sz="631" spc="-68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lang="en-US" sz="631" dirty="0" err="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samplemail</a:t>
            </a:r>
            <a:r>
              <a:rPr sz="631" dirty="0" err="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@</a:t>
            </a:r>
            <a:r>
              <a:rPr lang="en-US" sz="631" dirty="0" err="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sample</a:t>
            </a:r>
            <a:endParaRPr sz="541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cxnSp>
        <p:nvCxnSpPr>
          <p:cNvPr id="22" name="直線コネクタ 21">
            <a:extLst>
              <a:ext uri="{FF2B5EF4-FFF2-40B4-BE49-F238E27FC236}">
                <a16:creationId xmlns:a16="http://schemas.microsoft.com/office/drawing/2014/main" id="{F3067E42-7F3C-DBE5-3D62-044D98CA369F}"/>
              </a:ext>
            </a:extLst>
          </p:cNvPr>
          <p:cNvCxnSpPr>
            <a:cxnSpLocks/>
          </p:cNvCxnSpPr>
          <p:nvPr/>
        </p:nvCxnSpPr>
        <p:spPr>
          <a:xfrm>
            <a:off x="271137" y="1333091"/>
            <a:ext cx="212837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正方形/長方形 1">
            <a:extLst>
              <a:ext uri="{FF2B5EF4-FFF2-40B4-BE49-F238E27FC236}">
                <a16:creationId xmlns:a16="http://schemas.microsoft.com/office/drawing/2014/main" id="{128CE63F-44CC-D524-1FF1-3AC23CAF6EFE}"/>
              </a:ext>
            </a:extLst>
          </p:cNvPr>
          <p:cNvSpPr/>
          <p:nvPr/>
        </p:nvSpPr>
        <p:spPr>
          <a:xfrm>
            <a:off x="2539827" y="1333091"/>
            <a:ext cx="465636" cy="465636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</TotalTime>
  <Words>37</Words>
  <Application>Microsoft Macintosh PowerPoint</Application>
  <PresentationFormat>ユーザー設定</PresentationFormat>
  <Paragraphs>10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游ゴシック</vt:lpstr>
      <vt:lpstr>Yu Mincho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8</cp:revision>
  <dcterms:created xsi:type="dcterms:W3CDTF">2020-03-05T09:01:06Z</dcterms:created>
  <dcterms:modified xsi:type="dcterms:W3CDTF">2025-04-03T09:21:02Z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