
<file path=[Content_Types].xml><?xml version="1.0" encoding="utf-8"?>
<Types xmlns="http://schemas.openxmlformats.org/package/2006/content-types">
  <Default Extension="emf" ContentType="image/x-emf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BF6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216"/>
    <p:restoredTop sz="91481"/>
  </p:normalViewPr>
  <p:slideViewPr>
    <p:cSldViewPr>
      <p:cViewPr varScale="1">
        <p:scale>
          <a:sx n="367" d="100"/>
          <a:sy n="367" d="100"/>
        </p:scale>
        <p:origin x="168" y="992"/>
      </p:cViewPr>
      <p:guideLst>
        <p:guide orient="horz" pos="2595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1978025" y="0"/>
            <a:ext cx="1512888" cy="1095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743753-4115-BB4D-A762-60F7C4DAAC1A}" type="datetimeFigureOut">
              <a:rPr kumimoji="1" lang="ja-JP" altLang="en-US" smtClean="0"/>
              <a:t>2025/4/3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33475" y="274638"/>
            <a:ext cx="1225550" cy="7413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349250" y="1057275"/>
            <a:ext cx="2794000" cy="8651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1978025" y="2087563"/>
            <a:ext cx="1512888" cy="1095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11C58A-6715-D04C-862E-A37B83FBF72A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2526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10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>
          <a:xfrm>
            <a:off x="1133475" y="274638"/>
            <a:ext cx="1225550" cy="741362"/>
          </a:xfrm>
        </p:spPr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11C58A-6715-D04C-862E-A37B83FBF72A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0416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hyperlink" Target="http://www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10" Type="http://schemas.openxmlformats.org/officeDocument/2006/relationships/image" Target="../media/image7.jpg"/><Relationship Id="rId4" Type="http://schemas.openxmlformats.org/officeDocument/2006/relationships/image" Target="../media/image2.emf"/><Relationship Id="rId9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図 10">
            <a:extLst>
              <a:ext uri="{FF2B5EF4-FFF2-40B4-BE49-F238E27FC236}">
                <a16:creationId xmlns:a16="http://schemas.microsoft.com/office/drawing/2014/main" id="{EA4A71C6-C5FF-102E-CDBF-37E414B7C3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3276600" cy="1979613"/>
          </a:xfrm>
          <a:prstGeom prst="rect">
            <a:avLst/>
          </a:prstGeom>
        </p:spPr>
      </p:pic>
      <p:pic>
        <p:nvPicPr>
          <p:cNvPr id="18" name="図 17">
            <a:extLst>
              <a:ext uri="{FF2B5EF4-FFF2-40B4-BE49-F238E27FC236}">
                <a16:creationId xmlns:a16="http://schemas.microsoft.com/office/drawing/2014/main" id="{C1736187-C5ED-04BF-5680-59C8A4C088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9939" y="248604"/>
            <a:ext cx="817642" cy="1360116"/>
          </a:xfrm>
          <a:prstGeom prst="rect">
            <a:avLst/>
          </a:prstGeom>
        </p:spPr>
      </p:pic>
      <p:sp>
        <p:nvSpPr>
          <p:cNvPr id="13" name="正方形/長方形 12">
            <a:extLst>
              <a:ext uri="{FF2B5EF4-FFF2-40B4-BE49-F238E27FC236}">
                <a16:creationId xmlns:a16="http://schemas.microsoft.com/office/drawing/2014/main" id="{ECD13057-08D8-1FF1-EBD8-302C23854B97}"/>
              </a:ext>
            </a:extLst>
          </p:cNvPr>
          <p:cNvSpPr/>
          <p:nvPr/>
        </p:nvSpPr>
        <p:spPr>
          <a:xfrm>
            <a:off x="1" y="1303679"/>
            <a:ext cx="3276600" cy="675934"/>
          </a:xfrm>
          <a:prstGeom prst="rect">
            <a:avLst/>
          </a:prstGeom>
          <a:solidFill>
            <a:srgbClr val="DFBF6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/>
          </a:p>
        </p:txBody>
      </p:sp>
      <p:pic>
        <p:nvPicPr>
          <p:cNvPr id="23" name="図 22">
            <a:extLst>
              <a:ext uri="{FF2B5EF4-FFF2-40B4-BE49-F238E27FC236}">
                <a16:creationId xmlns:a16="http://schemas.microsoft.com/office/drawing/2014/main" id="{C24C9AAD-BDC7-3601-D2DA-8703591A43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425991" y="-249"/>
            <a:ext cx="1829977" cy="983958"/>
          </a:xfrm>
          <a:prstGeom prst="rect">
            <a:avLst/>
          </a:prstGeom>
        </p:spPr>
      </p:pic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982328" y="617311"/>
            <a:ext cx="1517189" cy="242067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498" dirty="0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</a:t>
            </a:r>
            <a:r>
              <a:rPr sz="1498" dirty="0" err="1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中</a:t>
            </a:r>
            <a:r>
              <a:rPr sz="1498" dirty="0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lang="ja-JP" altLang="en-US" sz="1498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花子</a:t>
            </a:r>
            <a:endParaRPr sz="1498" dirty="0"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982328" y="485120"/>
            <a:ext cx="1287760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ja-JP" altLang="en-US" sz="721"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プロダクトマネージャー</a:t>
            </a:r>
            <a:endParaRPr sz="721" dirty="0"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BCC17F23-3A92-3248-B2CB-6819EE4B4F1F}"/>
              </a:ext>
            </a:extLst>
          </p:cNvPr>
          <p:cNvSpPr txBox="1">
            <a:spLocks/>
          </p:cNvSpPr>
          <p:nvPr/>
        </p:nvSpPr>
        <p:spPr>
          <a:xfrm>
            <a:off x="986662" y="340599"/>
            <a:ext cx="1304485" cy="1086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1443">
              <a:spcBef>
                <a:spcPts val="90"/>
              </a:spcBef>
            </a:pPr>
            <a:r>
              <a:rPr kumimoji="0" lang="ja-JP" altLang="en-US" sz="631" kern="0">
                <a:latin typeface="Yu Mincho" panose="02020400000000000000" pitchFamily="18" charset="-128"/>
                <a:ea typeface="Yu Mincho" panose="02020400000000000000" pitchFamily="18" charset="-128"/>
              </a:rPr>
              <a:t>株式会社○○○○○○○○</a:t>
            </a:r>
            <a:endParaRPr kumimoji="0" lang="ja-JP" altLang="en-US" sz="631" kern="0" dirty="0">
              <a:latin typeface="Yu Mincho" panose="02020400000000000000" pitchFamily="18" charset="-128"/>
              <a:ea typeface="Yu Mincho" panose="02020400000000000000" pitchFamily="18" charset="-128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988656" y="870615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sz="541" spc="36" dirty="0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</a:t>
            </a:r>
            <a:r>
              <a:rPr lang="ja-JP" altLang="en-US" sz="541" spc="36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　</a:t>
            </a:r>
            <a:r>
              <a:rPr lang="en-US" altLang="ja-JP" sz="541" spc="36" dirty="0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Hanako</a:t>
            </a:r>
            <a:endParaRPr sz="541" dirty="0"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pic>
        <p:nvPicPr>
          <p:cNvPr id="26" name="図 25">
            <a:extLst>
              <a:ext uri="{FF2B5EF4-FFF2-40B4-BE49-F238E27FC236}">
                <a16:creationId xmlns:a16="http://schemas.microsoft.com/office/drawing/2014/main" id="{4A1F5B1B-612E-5B16-5D24-1DBC3EC34AE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11888" y="1264434"/>
            <a:ext cx="1108926" cy="715177"/>
          </a:xfrm>
          <a:prstGeom prst="rect">
            <a:avLst/>
          </a:prstGeom>
        </p:spPr>
      </p:pic>
      <p:pic>
        <p:nvPicPr>
          <p:cNvPr id="28" name="図 27">
            <a:extLst>
              <a:ext uri="{FF2B5EF4-FFF2-40B4-BE49-F238E27FC236}">
                <a16:creationId xmlns:a16="http://schemas.microsoft.com/office/drawing/2014/main" id="{E7B1E90D-A2E0-E50A-D737-749092B2D7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0800000">
            <a:off x="64909" y="1300254"/>
            <a:ext cx="1054304" cy="679357"/>
          </a:xfrm>
          <a:prstGeom prst="rect">
            <a:avLst/>
          </a:prstGeom>
        </p:spPr>
      </p:pic>
      <p:sp>
        <p:nvSpPr>
          <p:cNvPr id="29" name="円/楕円 28">
            <a:extLst>
              <a:ext uri="{FF2B5EF4-FFF2-40B4-BE49-F238E27FC236}">
                <a16:creationId xmlns:a16="http://schemas.microsoft.com/office/drawing/2014/main" id="{1CB18E1B-D920-21F5-3D92-BA403B717697}"/>
              </a:ext>
            </a:extLst>
          </p:cNvPr>
          <p:cNvSpPr/>
          <p:nvPr/>
        </p:nvSpPr>
        <p:spPr>
          <a:xfrm>
            <a:off x="211695" y="340600"/>
            <a:ext cx="714481" cy="760979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498"/>
          </a:p>
        </p:txBody>
      </p:sp>
      <p:sp>
        <p:nvSpPr>
          <p:cNvPr id="30" name="テキスト ボックス 29">
            <a:extLst>
              <a:ext uri="{FF2B5EF4-FFF2-40B4-BE49-F238E27FC236}">
                <a16:creationId xmlns:a16="http://schemas.microsoft.com/office/drawing/2014/main" id="{C33770BC-5663-47E3-390F-584704A6D58A}"/>
              </a:ext>
            </a:extLst>
          </p:cNvPr>
          <p:cNvSpPr txBox="1"/>
          <p:nvPr/>
        </p:nvSpPr>
        <p:spPr>
          <a:xfrm>
            <a:off x="211694" y="623565"/>
            <a:ext cx="751700" cy="1755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541">
                <a:solidFill>
                  <a:schemeClr val="bg1"/>
                </a:solidFill>
              </a:rPr>
              <a:t>顔写真が入ります</a:t>
            </a:r>
          </a:p>
        </p:txBody>
      </p:sp>
      <p:sp>
        <p:nvSpPr>
          <p:cNvPr id="31" name="object 4">
            <a:extLst>
              <a:ext uri="{FF2B5EF4-FFF2-40B4-BE49-F238E27FC236}">
                <a16:creationId xmlns:a16="http://schemas.microsoft.com/office/drawing/2014/main" id="{4ED7C08C-BBBE-8087-C4E7-B9CA5A37CC09}"/>
              </a:ext>
            </a:extLst>
          </p:cNvPr>
          <p:cNvSpPr txBox="1"/>
          <p:nvPr/>
        </p:nvSpPr>
        <p:spPr>
          <a:xfrm>
            <a:off x="993064" y="1003371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721"/>
              </a:spcBef>
            </a:pPr>
            <a:r>
              <a:rPr lang="en-US" sz="541" dirty="0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Tel:</a:t>
            </a:r>
            <a:r>
              <a:rPr sz="541" dirty="0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endParaRPr sz="451" dirty="0"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32" name="object 4">
            <a:extLst>
              <a:ext uri="{FF2B5EF4-FFF2-40B4-BE49-F238E27FC236}">
                <a16:creationId xmlns:a16="http://schemas.microsoft.com/office/drawing/2014/main" id="{65324AFB-F3A8-E2ED-9F69-0B8B6B9C8DF4}"/>
              </a:ext>
            </a:extLst>
          </p:cNvPr>
          <p:cNvSpPr txBox="1"/>
          <p:nvPr/>
        </p:nvSpPr>
        <p:spPr>
          <a:xfrm>
            <a:off x="1683107" y="1002644"/>
            <a:ext cx="105331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31"/>
              </a:spcBef>
            </a:pPr>
            <a:r>
              <a:rPr sz="541" dirty="0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Email :</a:t>
            </a:r>
            <a:r>
              <a:rPr sz="541" spc="-68" dirty="0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541" dirty="0">
                <a:solidFill>
                  <a:srgbClr val="231F20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○○○○○○○○@○○○</a:t>
            </a:r>
            <a:endParaRPr sz="451" dirty="0"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grpSp>
        <p:nvGrpSpPr>
          <p:cNvPr id="40" name="グループ化 39">
            <a:extLst>
              <a:ext uri="{FF2B5EF4-FFF2-40B4-BE49-F238E27FC236}">
                <a16:creationId xmlns:a16="http://schemas.microsoft.com/office/drawing/2014/main" id="{E029B3A4-1852-870D-44BD-66DC78F82271}"/>
              </a:ext>
            </a:extLst>
          </p:cNvPr>
          <p:cNvGrpSpPr/>
          <p:nvPr/>
        </p:nvGrpSpPr>
        <p:grpSpPr>
          <a:xfrm>
            <a:off x="898763" y="1417375"/>
            <a:ext cx="1721617" cy="442413"/>
            <a:chOff x="1156603" y="1558308"/>
            <a:chExt cx="1910760" cy="491018"/>
          </a:xfrm>
        </p:grpSpPr>
        <p:sp>
          <p:nvSpPr>
            <p:cNvPr id="6" name="object 4">
              <a:extLst>
                <a:ext uri="{FF2B5EF4-FFF2-40B4-BE49-F238E27FC236}">
                  <a16:creationId xmlns:a16="http://schemas.microsoft.com/office/drawing/2014/main" id="{720A6D4D-BCCB-7B40-9CAF-1B5BD82FF146}"/>
                </a:ext>
              </a:extLst>
            </p:cNvPr>
            <p:cNvSpPr txBox="1"/>
            <p:nvPr/>
          </p:nvSpPr>
          <p:spPr>
            <a:xfrm>
              <a:off x="1156603" y="1558308"/>
              <a:ext cx="1910760" cy="229307"/>
            </a:xfrm>
            <a:prstGeom prst="rect">
              <a:avLst/>
            </a:prstGeom>
          </p:spPr>
          <p:txBody>
            <a:bodyPr vert="horz" wrap="square" lIns="0" tIns="11443" rIns="0" bIns="0" rtlCol="0">
              <a:spAutoFit/>
            </a:bodyPr>
            <a:lstStyle/>
            <a:p>
              <a:pPr marL="11443">
                <a:lnSpc>
                  <a:spcPts val="685"/>
                </a:lnSpc>
              </a:pPr>
              <a:r>
                <a:rPr sz="631" dirty="0">
                  <a:latin typeface="Yu Mincho" panose="02020400000000000000" pitchFamily="18" charset="-128"/>
                  <a:ea typeface="Yu Mincho" panose="02020400000000000000" pitchFamily="18" charset="-128"/>
                  <a:cs typeface="KozGoPr6N-Medium"/>
                </a:rPr>
                <a:t>〒000-0000</a:t>
              </a:r>
            </a:p>
            <a:p>
              <a:pPr marL="11443">
                <a:lnSpc>
                  <a:spcPts val="685"/>
                </a:lnSpc>
                <a:spcBef>
                  <a:spcPts val="86"/>
                </a:spcBef>
              </a:pPr>
              <a:r>
                <a:rPr sz="631" dirty="0">
                  <a:latin typeface="Yu Mincho" panose="02020400000000000000" pitchFamily="18" charset="-128"/>
                  <a:ea typeface="Yu Mincho" panose="02020400000000000000" pitchFamily="18" charset="-128"/>
                  <a:cs typeface="KozGoPr6N-Medium"/>
                </a:rPr>
                <a:t>○○○県○○</a:t>
              </a:r>
              <a:r>
                <a:rPr sz="631" dirty="0" err="1">
                  <a:latin typeface="Yu Mincho" panose="02020400000000000000" pitchFamily="18" charset="-128"/>
                  <a:ea typeface="Yu Mincho" panose="02020400000000000000" pitchFamily="18" charset="-128"/>
                  <a:cs typeface="KozGoPr6N-Medium"/>
                </a:rPr>
                <a:t>市</a:t>
              </a:r>
              <a:r>
                <a:rPr sz="721" dirty="0">
                  <a:latin typeface="Yu Mincho" panose="02020400000000000000" pitchFamily="18" charset="-128"/>
                  <a:ea typeface="Yu Mincho" panose="02020400000000000000" pitchFamily="18" charset="-128"/>
                  <a:cs typeface="KozGoPr6N-Medium"/>
                </a:rPr>
                <a:t>○○○○○○</a:t>
              </a:r>
              <a:endParaRPr sz="631" dirty="0"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endParaRPr>
            </a:p>
          </p:txBody>
        </p:sp>
        <p:sp>
          <p:nvSpPr>
            <p:cNvPr id="8" name="object 4">
              <a:extLst>
                <a:ext uri="{FF2B5EF4-FFF2-40B4-BE49-F238E27FC236}">
                  <a16:creationId xmlns:a16="http://schemas.microsoft.com/office/drawing/2014/main" id="{82CD3818-C1E5-FE45-BB7F-2AF06CD90E74}"/>
                </a:ext>
              </a:extLst>
            </p:cNvPr>
            <p:cNvSpPr txBox="1"/>
            <p:nvPr/>
          </p:nvSpPr>
          <p:spPr>
            <a:xfrm>
              <a:off x="1156603" y="1817112"/>
              <a:ext cx="914400" cy="105196"/>
            </a:xfrm>
            <a:prstGeom prst="rect">
              <a:avLst/>
            </a:prstGeom>
          </p:spPr>
          <p:txBody>
            <a:bodyPr vert="horz" wrap="square" lIns="0" tIns="11443" rIns="0" bIns="0" rtlCol="0">
              <a:spAutoFit/>
            </a:bodyPr>
            <a:lstStyle/>
            <a:p>
              <a:pPr marL="11443">
                <a:spcBef>
                  <a:spcPts val="149"/>
                </a:spcBef>
              </a:pPr>
              <a:r>
                <a:rPr sz="541" dirty="0">
                  <a:latin typeface="Yu Mincho" panose="02020400000000000000" pitchFamily="18" charset="-128"/>
                  <a:ea typeface="Yu Mincho" panose="02020400000000000000" pitchFamily="18" charset="-128"/>
                  <a:cs typeface="KozGoPr6N-Medium"/>
                </a:rPr>
                <a:t>TEL:000-0000-0000</a:t>
              </a:r>
            </a:p>
          </p:txBody>
        </p:sp>
        <p:sp>
          <p:nvSpPr>
            <p:cNvPr id="9" name="object 4">
              <a:extLst>
                <a:ext uri="{FF2B5EF4-FFF2-40B4-BE49-F238E27FC236}">
                  <a16:creationId xmlns:a16="http://schemas.microsoft.com/office/drawing/2014/main" id="{7924547F-4168-9942-A34C-2798F994FE6C}"/>
                </a:ext>
              </a:extLst>
            </p:cNvPr>
            <p:cNvSpPr txBox="1"/>
            <p:nvPr/>
          </p:nvSpPr>
          <p:spPr>
            <a:xfrm>
              <a:off x="1156603" y="1944130"/>
              <a:ext cx="1910760" cy="105196"/>
            </a:xfrm>
            <a:prstGeom prst="rect">
              <a:avLst/>
            </a:prstGeom>
          </p:spPr>
          <p:txBody>
            <a:bodyPr vert="horz" wrap="square" lIns="0" tIns="11443" rIns="0" bIns="0" rtlCol="0">
              <a:spAutoFit/>
            </a:bodyPr>
            <a:lstStyle/>
            <a:p>
              <a:pPr marL="11443">
                <a:spcBef>
                  <a:spcPts val="90"/>
                </a:spcBef>
              </a:pPr>
              <a:r>
                <a:rPr sz="541" dirty="0">
                  <a:latin typeface="Yu Mincho" panose="02020400000000000000" pitchFamily="18" charset="-128"/>
                  <a:ea typeface="Yu Mincho" panose="02020400000000000000" pitchFamily="18" charset="-128"/>
                  <a:cs typeface="KozGoPr6N-Medium"/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https://www.</a:t>
              </a:r>
              <a:r>
                <a:rPr sz="541" dirty="0">
                  <a:latin typeface="Yu Mincho" panose="02020400000000000000" pitchFamily="18" charset="-128"/>
                  <a:ea typeface="Yu Mincho" panose="02020400000000000000" pitchFamily="18" charset="-128"/>
                  <a:cs typeface="KozGoPr6N-Medium"/>
                </a:rPr>
                <a:t>○○○○○○○○○</a:t>
              </a:r>
            </a:p>
          </p:txBody>
        </p:sp>
        <p:sp>
          <p:nvSpPr>
            <p:cNvPr id="33" name="object 4">
              <a:extLst>
                <a:ext uri="{FF2B5EF4-FFF2-40B4-BE49-F238E27FC236}">
                  <a16:creationId xmlns:a16="http://schemas.microsoft.com/office/drawing/2014/main" id="{EC24593B-AB35-09BF-93E9-9DBF7650392C}"/>
                </a:ext>
              </a:extLst>
            </p:cNvPr>
            <p:cNvSpPr txBox="1"/>
            <p:nvPr/>
          </p:nvSpPr>
          <p:spPr>
            <a:xfrm>
              <a:off x="1994803" y="1817111"/>
              <a:ext cx="749643" cy="105196"/>
            </a:xfrm>
            <a:prstGeom prst="rect">
              <a:avLst/>
            </a:prstGeom>
          </p:spPr>
          <p:txBody>
            <a:bodyPr vert="horz" wrap="square" lIns="0" tIns="11443" rIns="0" bIns="0" rtlCol="0">
              <a:spAutoFit/>
            </a:bodyPr>
            <a:lstStyle/>
            <a:p>
              <a:pPr marL="11443">
                <a:spcBef>
                  <a:spcPts val="149"/>
                </a:spcBef>
              </a:pPr>
              <a:r>
                <a:rPr sz="541" dirty="0">
                  <a:latin typeface="Yu Mincho" panose="02020400000000000000" pitchFamily="18" charset="-128"/>
                  <a:ea typeface="Yu Mincho" panose="02020400000000000000" pitchFamily="18" charset="-128"/>
                  <a:cs typeface="KozGoPr6N-Medium"/>
                </a:rPr>
                <a:t>FAX:00-0000-0000</a:t>
              </a:r>
            </a:p>
          </p:txBody>
        </p:sp>
      </p:grpSp>
      <p:pic>
        <p:nvPicPr>
          <p:cNvPr id="43" name="図 42">
            <a:extLst>
              <a:ext uri="{FF2B5EF4-FFF2-40B4-BE49-F238E27FC236}">
                <a16:creationId xmlns:a16="http://schemas.microsoft.com/office/drawing/2014/main" id="{81034A55-37CC-BF43-47BC-2D947451FD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9939" y="110010"/>
            <a:ext cx="789749" cy="184521"/>
          </a:xfrm>
          <a:prstGeom prst="rect">
            <a:avLst/>
          </a:prstGeom>
        </p:spPr>
      </p:pic>
      <p:pic>
        <p:nvPicPr>
          <p:cNvPr id="44" name="図 43">
            <a:extLst>
              <a:ext uri="{FF2B5EF4-FFF2-40B4-BE49-F238E27FC236}">
                <a16:creationId xmlns:a16="http://schemas.microsoft.com/office/drawing/2014/main" id="{C597EBEC-DA66-32EB-2914-1F6C4B7A54A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3753" y="1408263"/>
            <a:ext cx="503747" cy="457952"/>
          </a:xfrm>
          <a:prstGeom prst="rect">
            <a:avLst/>
          </a:prstGeom>
        </p:spPr>
      </p:pic>
      <p:sp>
        <p:nvSpPr>
          <p:cNvPr id="7" name="正方形/長方形 6">
            <a:extLst>
              <a:ext uri="{FF2B5EF4-FFF2-40B4-BE49-F238E27FC236}">
                <a16:creationId xmlns:a16="http://schemas.microsoft.com/office/drawing/2014/main" id="{087DC2EB-3CD3-3D09-D11A-701441237175}"/>
              </a:ext>
            </a:extLst>
          </p:cNvPr>
          <p:cNvSpPr/>
          <p:nvPr/>
        </p:nvSpPr>
        <p:spPr>
          <a:xfrm>
            <a:off x="2400300" y="1408263"/>
            <a:ext cx="451525" cy="451525"/>
          </a:xfrm>
          <a:prstGeom prst="rect">
            <a:avLst/>
          </a:prstGeom>
          <a:blipFill>
            <a:blip r:embed="rId10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</TotalTime>
  <Words>47</Words>
  <Application>Microsoft Macintosh PowerPoint</Application>
  <PresentationFormat>ユーザー設定</PresentationFormat>
  <Paragraphs>13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游ゴシック</vt:lpstr>
      <vt:lpstr>Yu Mincho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17</cp:revision>
  <dcterms:created xsi:type="dcterms:W3CDTF">2020-03-05T09:01:06Z</dcterms:created>
  <dcterms:modified xsi:type="dcterms:W3CDTF">2025-04-03T09:10:25Z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