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3276600" cy="1979613"/>
  <p:notesSz cx="3492500" cy="2197100"/>
  <p:defaultTextStyle>
    <a:defPPr>
      <a:defRPr lang="ja-JP"/>
    </a:defPPr>
    <a:lvl1pPr marL="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1pPr>
    <a:lvl2pPr marL="42236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2pPr>
    <a:lvl3pPr marL="844723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3pPr>
    <a:lvl4pPr marL="1267084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4pPr>
    <a:lvl5pPr marL="1689445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5pPr>
    <a:lvl6pPr marL="2111807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6pPr>
    <a:lvl7pPr marL="2534168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7pPr>
    <a:lvl8pPr marL="295653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8pPr>
    <a:lvl9pPr marL="337889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5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BC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/>
    <p:restoredTop sz="91497"/>
  </p:normalViewPr>
  <p:slideViewPr>
    <p:cSldViewPr>
      <p:cViewPr varScale="1">
        <p:scale>
          <a:sx n="400" d="100"/>
          <a:sy n="400" d="100"/>
        </p:scale>
        <p:origin x="248" y="192"/>
      </p:cViewPr>
      <p:guideLst>
        <p:guide orient="horz" pos="2595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5745" y="613680"/>
            <a:ext cx="2785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1490" y="1108584"/>
            <a:ext cx="22936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3830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87449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3830" y="79185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3830" y="455311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4044" y="1841040"/>
            <a:ext cx="1048512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3830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59152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47309D4D-924A-2F75-189A-864FA416B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3276599" cy="1979613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412F8CE0-645A-B603-1A88-89B44C7A5D0B}"/>
              </a:ext>
            </a:extLst>
          </p:cNvPr>
          <p:cNvSpPr/>
          <p:nvPr/>
        </p:nvSpPr>
        <p:spPr>
          <a:xfrm>
            <a:off x="843022" y="-692"/>
            <a:ext cx="1590556" cy="1261026"/>
          </a:xfrm>
          <a:prstGeom prst="rect">
            <a:avLst/>
          </a:prstGeom>
          <a:solidFill>
            <a:srgbClr val="49BC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98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5E037C4B-DA81-FD4F-AAE7-6E89DF72A5A8}"/>
              </a:ext>
            </a:extLst>
          </p:cNvPr>
          <p:cNvSpPr txBox="1"/>
          <p:nvPr/>
        </p:nvSpPr>
        <p:spPr>
          <a:xfrm>
            <a:off x="843022" y="530214"/>
            <a:ext cx="1590556" cy="136332"/>
          </a:xfrm>
          <a:prstGeom prst="rect">
            <a:avLst/>
          </a:prstGeom>
        </p:spPr>
        <p:txBody>
          <a:bodyPr vert="horz" wrap="square" lIns="0" tIns="11443" rIns="0" bIns="0" rtlCol="0">
            <a:spAutoFit/>
          </a:bodyPr>
          <a:lstStyle/>
          <a:p>
            <a:pPr marL="11443" algn="ctr">
              <a:spcBef>
                <a:spcPts val="90"/>
              </a:spcBef>
            </a:pPr>
            <a:r>
              <a:rPr lang="ja-JP" altLang="en-US" sz="811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カフェ・カサンドラ</a:t>
            </a:r>
            <a:r>
              <a:rPr lang="en-US" altLang="ja-JP" sz="811" dirty="0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 </a:t>
            </a:r>
            <a:r>
              <a:rPr lang="ja-JP" altLang="en-US" sz="811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店長</a:t>
            </a:r>
            <a:endParaRPr sz="811" dirty="0">
              <a:solidFill>
                <a:schemeClr val="bg1"/>
              </a:solidFill>
              <a:latin typeface="Yu Mincho" panose="02020400000000000000" pitchFamily="18" charset="-128"/>
              <a:ea typeface="Yu Mincho" panose="02020400000000000000" pitchFamily="18" charset="-128"/>
              <a:cs typeface="KozGoPr6N-Medium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EAD28A4B-4EBC-CD4F-97BE-12E71A886B22}"/>
              </a:ext>
            </a:extLst>
          </p:cNvPr>
          <p:cNvSpPr txBox="1"/>
          <p:nvPr/>
        </p:nvSpPr>
        <p:spPr>
          <a:xfrm>
            <a:off x="843022" y="692312"/>
            <a:ext cx="1590556" cy="233475"/>
          </a:xfrm>
          <a:prstGeom prst="rect">
            <a:avLst/>
          </a:prstGeom>
        </p:spPr>
        <p:txBody>
          <a:bodyPr vert="horz" wrap="square" lIns="0" tIns="11443" rIns="0" bIns="0" rtlCol="0">
            <a:spAutoFit/>
          </a:bodyPr>
          <a:lstStyle/>
          <a:p>
            <a:pPr marL="11443" algn="ctr">
              <a:spcBef>
                <a:spcPts val="90"/>
              </a:spcBef>
            </a:pPr>
            <a:r>
              <a:rPr lang="ja-JP" altLang="en-US" sz="1442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田中</a:t>
            </a:r>
            <a:r>
              <a:rPr lang="en-US" altLang="ja-JP" sz="1442" dirty="0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 </a:t>
            </a:r>
            <a:r>
              <a:rPr lang="ja-JP" altLang="en-US" sz="1442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花子</a:t>
            </a:r>
            <a:endParaRPr sz="1442" dirty="0">
              <a:solidFill>
                <a:schemeClr val="bg1"/>
              </a:solidFill>
              <a:latin typeface="Yu Mincho" panose="02020400000000000000" pitchFamily="18" charset="-128"/>
              <a:ea typeface="Yu Mincho" panose="02020400000000000000" pitchFamily="18" charset="-128"/>
              <a:cs typeface="KozGoPr6N-Medium"/>
            </a:endParaRPr>
          </a:p>
        </p:txBody>
      </p:sp>
      <p:sp>
        <p:nvSpPr>
          <p:cNvPr id="13" name="object 3">
            <a:extLst>
              <a:ext uri="{FF2B5EF4-FFF2-40B4-BE49-F238E27FC236}">
                <a16:creationId xmlns:a16="http://schemas.microsoft.com/office/drawing/2014/main" id="{42367ABE-22D8-E1C9-B67A-4C9B0F23E1BD}"/>
              </a:ext>
            </a:extLst>
          </p:cNvPr>
          <p:cNvSpPr txBox="1"/>
          <p:nvPr/>
        </p:nvSpPr>
        <p:spPr>
          <a:xfrm>
            <a:off x="843022" y="951469"/>
            <a:ext cx="1590556" cy="136332"/>
          </a:xfrm>
          <a:prstGeom prst="rect">
            <a:avLst/>
          </a:prstGeom>
        </p:spPr>
        <p:txBody>
          <a:bodyPr vert="horz" wrap="square" lIns="0" tIns="11443" rIns="0" bIns="0" rtlCol="0">
            <a:spAutoFit/>
          </a:bodyPr>
          <a:lstStyle/>
          <a:p>
            <a:pPr marL="11443" algn="ctr">
              <a:spcBef>
                <a:spcPts val="90"/>
              </a:spcBef>
            </a:pPr>
            <a:r>
              <a:rPr lang="en-US" altLang="ja-JP" sz="811" dirty="0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TANAKA </a:t>
            </a:r>
            <a:r>
              <a:rPr lang="ja-JP" altLang="en-US" sz="811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 </a:t>
            </a:r>
            <a:r>
              <a:rPr lang="en-US" altLang="ja-JP" sz="811" dirty="0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HANAKO</a:t>
            </a:r>
            <a:endParaRPr sz="811" dirty="0">
              <a:solidFill>
                <a:schemeClr val="bg1"/>
              </a:solidFill>
              <a:latin typeface="Yu Mincho" panose="02020400000000000000" pitchFamily="18" charset="-128"/>
              <a:ea typeface="Yu Mincho" panose="02020400000000000000" pitchFamily="18" charset="-128"/>
              <a:cs typeface="KozGoPr6N-Medium"/>
            </a:endParaRPr>
          </a:p>
        </p:txBody>
      </p:sp>
      <p:sp>
        <p:nvSpPr>
          <p:cNvPr id="14" name="object 3">
            <a:extLst>
              <a:ext uri="{FF2B5EF4-FFF2-40B4-BE49-F238E27FC236}">
                <a16:creationId xmlns:a16="http://schemas.microsoft.com/office/drawing/2014/main" id="{BB476AFA-817B-F5A8-FAF6-EB395CDEA59D}"/>
              </a:ext>
            </a:extLst>
          </p:cNvPr>
          <p:cNvSpPr txBox="1"/>
          <p:nvPr/>
        </p:nvSpPr>
        <p:spPr>
          <a:xfrm>
            <a:off x="64909" y="1570923"/>
            <a:ext cx="3146783" cy="150182"/>
          </a:xfrm>
          <a:prstGeom prst="rect">
            <a:avLst/>
          </a:prstGeom>
        </p:spPr>
        <p:txBody>
          <a:bodyPr vert="horz" wrap="square" lIns="0" tIns="11443" rIns="0" bIns="0" rtlCol="0">
            <a:spAutoFit/>
          </a:bodyPr>
          <a:lstStyle/>
          <a:p>
            <a:pPr marL="11443" algn="ctr">
              <a:spcBef>
                <a:spcPts val="90"/>
              </a:spcBef>
            </a:pPr>
            <a:r>
              <a:rPr lang="en-US" altLang="ja-JP" sz="901" dirty="0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https://?????????</a:t>
            </a:r>
            <a:endParaRPr sz="901" dirty="0">
              <a:solidFill>
                <a:schemeClr val="bg1"/>
              </a:solidFill>
              <a:latin typeface="Yu Mincho" panose="02020400000000000000" pitchFamily="18" charset="-128"/>
              <a:ea typeface="Yu Mincho" panose="02020400000000000000" pitchFamily="18" charset="-128"/>
              <a:cs typeface="KozGoPr6N-Medium"/>
            </a:endParaRPr>
          </a:p>
        </p:txBody>
      </p:sp>
      <p:sp>
        <p:nvSpPr>
          <p:cNvPr id="15" name="object 3">
            <a:extLst>
              <a:ext uri="{FF2B5EF4-FFF2-40B4-BE49-F238E27FC236}">
                <a16:creationId xmlns:a16="http://schemas.microsoft.com/office/drawing/2014/main" id="{BAF7F91B-2D9E-5F76-1A0E-F9A132454608}"/>
              </a:ext>
            </a:extLst>
          </p:cNvPr>
          <p:cNvSpPr txBox="1"/>
          <p:nvPr/>
        </p:nvSpPr>
        <p:spPr>
          <a:xfrm>
            <a:off x="64909" y="1340524"/>
            <a:ext cx="3146783" cy="150182"/>
          </a:xfrm>
          <a:prstGeom prst="rect">
            <a:avLst/>
          </a:prstGeom>
        </p:spPr>
        <p:txBody>
          <a:bodyPr vert="horz" wrap="square" lIns="0" tIns="11443" rIns="0" bIns="0" rtlCol="0">
            <a:spAutoFit/>
          </a:bodyPr>
          <a:lstStyle/>
          <a:p>
            <a:pPr marL="11443" algn="ctr">
              <a:spcBef>
                <a:spcPts val="90"/>
              </a:spcBef>
            </a:pPr>
            <a:r>
              <a:rPr lang="en-US" altLang="ja-JP" sz="901" dirty="0">
                <a:solidFill>
                  <a:schemeClr val="bg1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KozGoPr6N-Medium"/>
              </a:rPr>
              <a:t>Tel:000-000-0000</a:t>
            </a:r>
            <a:endParaRPr sz="901" dirty="0">
              <a:solidFill>
                <a:schemeClr val="bg1"/>
              </a:solidFill>
              <a:latin typeface="Yu Mincho" panose="02020400000000000000" pitchFamily="18" charset="-128"/>
              <a:ea typeface="Yu Mincho" panose="02020400000000000000" pitchFamily="18" charset="-128"/>
              <a:cs typeface="KozGoPr6N-Medium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6954163-B295-F13C-F165-C1EE4924D22D}"/>
              </a:ext>
            </a:extLst>
          </p:cNvPr>
          <p:cNvSpPr txBox="1"/>
          <p:nvPr/>
        </p:nvSpPr>
        <p:spPr>
          <a:xfrm>
            <a:off x="843022" y="117072"/>
            <a:ext cx="1590556" cy="28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6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Logo name</a:t>
            </a:r>
            <a:endParaRPr lang="ja-JP" altLang="en-US" sz="1261" i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15</Words>
  <Application>Microsoft Macintosh PowerPoint</Application>
  <PresentationFormat>ユーザー設定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Yu Mincho</vt:lpstr>
      <vt:lpstr>Calibri</vt:lpstr>
      <vt:lpstr>Times New Roman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Business01</dc:title>
  <cp:lastModifiedBy>春樹 富永</cp:lastModifiedBy>
  <cp:revision>7</cp:revision>
  <dcterms:created xsi:type="dcterms:W3CDTF">2020-03-05T09:01:06Z</dcterms:created>
  <dcterms:modified xsi:type="dcterms:W3CDTF">2025-01-15T03:21:03Z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2020-03-05T00:00:00Z</vt:filetime>
  </property>
  <property fmtid="{D5CDD505-2E9C-101B-9397-08002B2CF9AE}" pid="3" name="Creator">
    <vt:lpwstr>Adobe Illustrator 24.0 (Macintosh)</vt:lpwstr>
  </property>
  <property fmtid="{D5CDD505-2E9C-101B-9397-08002B2CF9AE}" pid="4" name="LastSaved">
    <vt:filetime>2020-03-05T00:00:00Z</vt:filetime>
  </property>
</Properties>
</file>