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3276600" cy="1979613"/>
  <p:notesSz cx="3492500" cy="2197100"/>
  <p:defaultTextStyle>
    <a:defPPr>
      <a:defRPr lang="ja-JP"/>
    </a:defPPr>
    <a:lvl1pPr marL="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5" userDrawn="1">
          <p15:clr>
            <a:srgbClr val="A4A3A4"/>
          </p15:clr>
        </p15:guide>
        <p15:guide id="2" pos="1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BC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91497"/>
  </p:normalViewPr>
  <p:slideViewPr>
    <p:cSldViewPr>
      <p:cViewPr varScale="1">
        <p:scale>
          <a:sx n="400" d="100"/>
          <a:sy n="400" d="100"/>
        </p:scale>
        <p:origin x="248" y="192"/>
      </p:cViewPr>
      <p:guideLst>
        <p:guide orient="horz" pos="2595"/>
        <p:guide pos="1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5745" y="613680"/>
            <a:ext cx="2785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1490" y="1108584"/>
            <a:ext cx="2293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3830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87449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3830" y="79185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3830" y="455311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4044" y="1841040"/>
            <a:ext cx="1048512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3830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59152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412F8CE0-645A-B603-1A88-89B44C7A5D0B}"/>
              </a:ext>
            </a:extLst>
          </p:cNvPr>
          <p:cNvSpPr/>
          <p:nvPr/>
        </p:nvSpPr>
        <p:spPr>
          <a:xfrm>
            <a:off x="0" y="-692"/>
            <a:ext cx="3276599" cy="1980304"/>
          </a:xfrm>
          <a:prstGeom prst="rect">
            <a:avLst/>
          </a:prstGeom>
          <a:solidFill>
            <a:srgbClr val="49BC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98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720A6D4D-BCCB-7B40-9CAF-1B5BD82FF146}"/>
              </a:ext>
            </a:extLst>
          </p:cNvPr>
          <p:cNvSpPr txBox="1"/>
          <p:nvPr/>
        </p:nvSpPr>
        <p:spPr>
          <a:xfrm>
            <a:off x="265158" y="1279602"/>
            <a:ext cx="1350256" cy="218534"/>
          </a:xfrm>
          <a:prstGeom prst="rect">
            <a:avLst/>
          </a:prstGeom>
        </p:spPr>
        <p:txBody>
          <a:bodyPr vert="horz" wrap="square" lIns="0" tIns="11443" rIns="0" bIns="0" rtlCol="0">
            <a:spAutoFit/>
          </a:bodyPr>
          <a:lstStyle/>
          <a:p>
            <a:pPr marL="11443"/>
            <a:r>
              <a:rPr sz="631" dirty="0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〒000-0000</a:t>
            </a:r>
          </a:p>
          <a:p>
            <a:pPr marL="11443">
              <a:spcBef>
                <a:spcPts val="86"/>
              </a:spcBef>
            </a:pPr>
            <a:r>
              <a:rPr sz="631" dirty="0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○○○県○○</a:t>
            </a:r>
            <a:r>
              <a:rPr sz="631" dirty="0" err="1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市</a:t>
            </a:r>
            <a:r>
              <a:rPr sz="631" dirty="0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○○○○○○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6954163-B295-F13C-F165-C1EE4924D22D}"/>
              </a:ext>
            </a:extLst>
          </p:cNvPr>
          <p:cNvSpPr txBox="1"/>
          <p:nvPr/>
        </p:nvSpPr>
        <p:spPr>
          <a:xfrm>
            <a:off x="196501" y="119809"/>
            <a:ext cx="1276681" cy="28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6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Logo name</a:t>
            </a:r>
            <a:endParaRPr lang="ja-JP" altLang="en-US" sz="1261" i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B9CAFD50-C133-FD18-4B56-117906CD5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242" y="258465"/>
            <a:ext cx="1521899" cy="1430356"/>
          </a:xfrm>
          <a:prstGeom prst="rect">
            <a:avLst/>
          </a:prstGeom>
        </p:spPr>
      </p:pic>
      <p:sp>
        <p:nvSpPr>
          <p:cNvPr id="22" name="object 4">
            <a:extLst>
              <a:ext uri="{FF2B5EF4-FFF2-40B4-BE49-F238E27FC236}">
                <a16:creationId xmlns:a16="http://schemas.microsoft.com/office/drawing/2014/main" id="{F4355D46-BB93-C9D2-5D0A-D9BCEEF82E34}"/>
              </a:ext>
            </a:extLst>
          </p:cNvPr>
          <p:cNvSpPr txBox="1"/>
          <p:nvPr/>
        </p:nvSpPr>
        <p:spPr>
          <a:xfrm>
            <a:off x="265158" y="1533494"/>
            <a:ext cx="1350256" cy="302788"/>
          </a:xfrm>
          <a:prstGeom prst="rect">
            <a:avLst/>
          </a:prstGeom>
        </p:spPr>
        <p:txBody>
          <a:bodyPr vert="horz" wrap="square" lIns="0" tIns="11443" rIns="0" bIns="0" rtlCol="0">
            <a:spAutoFit/>
          </a:bodyPr>
          <a:lstStyle/>
          <a:p>
            <a:pPr marL="11443"/>
            <a:r>
              <a:rPr lang="ja-JP" altLang="en-US" sz="631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駅から徒歩</a:t>
            </a:r>
            <a:r>
              <a:rPr lang="en-US" altLang="ja-JP" sz="631" dirty="0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10</a:t>
            </a:r>
            <a:r>
              <a:rPr lang="ja-JP" altLang="en-US" sz="631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分</a:t>
            </a:r>
            <a:endParaRPr lang="en-US" altLang="ja-JP" sz="631" dirty="0">
              <a:solidFill>
                <a:schemeClr val="bg1"/>
              </a:solidFill>
              <a:latin typeface="Yu Mincho" panose="02020400000000000000" pitchFamily="18" charset="-128"/>
              <a:ea typeface="Yu Mincho" panose="02020400000000000000" pitchFamily="18" charset="-128"/>
              <a:cs typeface="KozGoPr6N-Medium"/>
            </a:endParaRPr>
          </a:p>
          <a:p>
            <a:pPr marL="11443"/>
            <a:r>
              <a:rPr lang="ja-JP" altLang="en-US" sz="631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駐車場有り（５台）</a:t>
            </a:r>
            <a:endParaRPr lang="en-US" altLang="ja-JP" sz="631" dirty="0">
              <a:solidFill>
                <a:schemeClr val="bg1"/>
              </a:solidFill>
              <a:latin typeface="Yu Mincho" panose="02020400000000000000" pitchFamily="18" charset="-128"/>
              <a:ea typeface="Yu Mincho" panose="02020400000000000000" pitchFamily="18" charset="-128"/>
              <a:cs typeface="KozGoPr6N-Medium"/>
            </a:endParaRPr>
          </a:p>
          <a:p>
            <a:pPr marL="11443"/>
            <a:endParaRPr lang="en-US" altLang="ja-JP" sz="631" dirty="0">
              <a:solidFill>
                <a:schemeClr val="bg1"/>
              </a:solidFill>
              <a:latin typeface="Yu Mincho" panose="02020400000000000000" pitchFamily="18" charset="-128"/>
              <a:ea typeface="Yu Mincho" panose="02020400000000000000" pitchFamily="18" charset="-128"/>
              <a:cs typeface="KozGoPr6N-Medium"/>
            </a:endParaRPr>
          </a:p>
        </p:txBody>
      </p:sp>
      <p:sp>
        <p:nvSpPr>
          <p:cNvPr id="23" name="object 4">
            <a:extLst>
              <a:ext uri="{FF2B5EF4-FFF2-40B4-BE49-F238E27FC236}">
                <a16:creationId xmlns:a16="http://schemas.microsoft.com/office/drawing/2014/main" id="{851D1732-E5AF-0617-BEE0-F8CC385157EB}"/>
              </a:ext>
            </a:extLst>
          </p:cNvPr>
          <p:cNvSpPr txBox="1"/>
          <p:nvPr/>
        </p:nvSpPr>
        <p:spPr>
          <a:xfrm>
            <a:off x="265158" y="414785"/>
            <a:ext cx="1350256" cy="205710"/>
          </a:xfrm>
          <a:prstGeom prst="rect">
            <a:avLst/>
          </a:prstGeom>
        </p:spPr>
        <p:txBody>
          <a:bodyPr vert="horz" wrap="square" lIns="0" tIns="11443" rIns="0" bIns="0" rtlCol="0">
            <a:spAutoFit/>
          </a:bodyPr>
          <a:lstStyle/>
          <a:p>
            <a:pPr marL="11443"/>
            <a:r>
              <a:rPr lang="ja-JP" altLang="en-US" sz="631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手作り焼き菓子</a:t>
            </a:r>
            <a:endParaRPr lang="en-US" altLang="ja-JP" sz="631" dirty="0">
              <a:solidFill>
                <a:schemeClr val="bg1"/>
              </a:solidFill>
              <a:latin typeface="Yu Mincho" panose="02020400000000000000" pitchFamily="18" charset="-128"/>
              <a:ea typeface="Yu Mincho" panose="02020400000000000000" pitchFamily="18" charset="-128"/>
              <a:cs typeface="KozGoPr6N-Medium"/>
            </a:endParaRPr>
          </a:p>
          <a:p>
            <a:pPr marL="11443"/>
            <a:r>
              <a:rPr lang="ja-JP" altLang="en-US" sz="631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と洋食ランチが美味しいお店</a:t>
            </a:r>
            <a:endParaRPr lang="en-US" altLang="ja-JP" sz="631" dirty="0">
              <a:solidFill>
                <a:schemeClr val="bg1"/>
              </a:solidFill>
              <a:latin typeface="Yu Mincho" panose="02020400000000000000" pitchFamily="18" charset="-128"/>
              <a:ea typeface="Yu Mincho" panose="02020400000000000000" pitchFamily="18" charset="-128"/>
              <a:cs typeface="KozGoPr6N-Medium"/>
            </a:endParaRPr>
          </a:p>
        </p:txBody>
      </p:sp>
      <p:sp>
        <p:nvSpPr>
          <p:cNvPr id="25" name="円/楕円 24">
            <a:extLst>
              <a:ext uri="{FF2B5EF4-FFF2-40B4-BE49-F238E27FC236}">
                <a16:creationId xmlns:a16="http://schemas.microsoft.com/office/drawing/2014/main" id="{75F795B8-BCC4-7C2D-9CBE-9596AC158267}"/>
              </a:ext>
            </a:extLst>
          </p:cNvPr>
          <p:cNvSpPr/>
          <p:nvPr/>
        </p:nvSpPr>
        <p:spPr>
          <a:xfrm>
            <a:off x="268763" y="689551"/>
            <a:ext cx="520956" cy="52095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45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円/楕円 25">
            <a:extLst>
              <a:ext uri="{FF2B5EF4-FFF2-40B4-BE49-F238E27FC236}">
                <a16:creationId xmlns:a16="http://schemas.microsoft.com/office/drawing/2014/main" id="{45970FF3-B80F-18D0-696A-2B249D73B43F}"/>
              </a:ext>
            </a:extLst>
          </p:cNvPr>
          <p:cNvSpPr/>
          <p:nvPr/>
        </p:nvSpPr>
        <p:spPr>
          <a:xfrm>
            <a:off x="853049" y="689551"/>
            <a:ext cx="520956" cy="52095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98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8B69BA3E-1419-4F0E-546D-C080BEF63632}"/>
              </a:ext>
            </a:extLst>
          </p:cNvPr>
          <p:cNvSpPr txBox="1"/>
          <p:nvPr/>
        </p:nvSpPr>
        <p:spPr>
          <a:xfrm>
            <a:off x="228166" y="873769"/>
            <a:ext cx="593218" cy="16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51"/>
              <a:t>写真が入ります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F163852C-0916-023E-D5CA-62D7DE0F338D}"/>
              </a:ext>
            </a:extLst>
          </p:cNvPr>
          <p:cNvSpPr txBox="1"/>
          <p:nvPr/>
        </p:nvSpPr>
        <p:spPr>
          <a:xfrm>
            <a:off x="812452" y="873769"/>
            <a:ext cx="593218" cy="16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51"/>
              <a:t>写真が入ります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1066</TotalTime>
  <Words>34</Words>
  <Application>Microsoft Macintosh PowerPoint</Application>
  <PresentationFormat>ユーザー設定</PresentationFormat>
  <Paragraphs>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Yu Mincho</vt:lpstr>
      <vt:lpstr>Calibri</vt:lpstr>
      <vt:lpstr>Times New Roman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Business01</dc:title>
  <cp:lastModifiedBy>春樹 富永</cp:lastModifiedBy>
  <cp:revision>8</cp:revision>
  <dcterms:created xsi:type="dcterms:W3CDTF">2020-03-05T09:01:06Z</dcterms:created>
  <dcterms:modified xsi:type="dcterms:W3CDTF">2025-01-15T03:20:33Z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2020-03-05T00:00:00Z</vt:filetime>
  </property>
  <property fmtid="{D5CDD505-2E9C-101B-9397-08002B2CF9AE}" pid="3" name="Creator">
    <vt:lpwstr>Adobe Illustrator 24.0 (Macintosh)</vt:lpwstr>
  </property>
  <property fmtid="{D5CDD505-2E9C-101B-9397-08002B2CF9AE}" pid="4" name="LastSaved">
    <vt:filetime>2020-03-05T00:00:00Z</vt:filetime>
  </property>
</Properties>
</file>