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1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8366"/>
    <a:srgbClr val="E18058"/>
    <a:srgbClr val="EF92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806"/>
    <p:restoredTop sz="91491"/>
  </p:normalViewPr>
  <p:slideViewPr>
    <p:cSldViewPr>
      <p:cViewPr>
        <p:scale>
          <a:sx n="300" d="100"/>
          <a:sy n="300" d="100"/>
        </p:scale>
        <p:origin x="1488" y="1416"/>
      </p:cViewPr>
      <p:guideLst>
        <p:guide orient="horz" pos="2595"/>
        <p:guide pos="10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>
            <a:extLst>
              <a:ext uri="{FF2B5EF4-FFF2-40B4-BE49-F238E27FC236}">
                <a16:creationId xmlns:a16="http://schemas.microsoft.com/office/drawing/2014/main" id="{29C05816-F6D7-A1B6-97C8-4EDC7C978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276600" cy="1979613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9ADD318C-A408-B0D0-3F31-2E08624186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275896" cy="1979613"/>
          </a:xfrm>
          <a:prstGeom prst="rect">
            <a:avLst/>
          </a:prstGeom>
        </p:spPr>
      </p:pic>
      <p:sp>
        <p:nvSpPr>
          <p:cNvPr id="14" name="正方形/長方形 13">
            <a:extLst>
              <a:ext uri="{FF2B5EF4-FFF2-40B4-BE49-F238E27FC236}">
                <a16:creationId xmlns:a16="http://schemas.microsoft.com/office/drawing/2014/main" id="{9706362A-5531-C766-63E5-C16A000A05D3}"/>
              </a:ext>
            </a:extLst>
          </p:cNvPr>
          <p:cNvSpPr/>
          <p:nvPr/>
        </p:nvSpPr>
        <p:spPr>
          <a:xfrm>
            <a:off x="677101" y="177922"/>
            <a:ext cx="2599499" cy="1623768"/>
          </a:xfrm>
          <a:prstGeom prst="rect">
            <a:avLst/>
          </a:prstGeom>
          <a:gradFill flip="none" rotWithShape="1">
            <a:gsLst>
              <a:gs pos="0">
                <a:srgbClr val="E18366">
                  <a:alpha val="51000"/>
                </a:srgbClr>
              </a:gs>
              <a:gs pos="100000">
                <a:srgbClr val="E18366">
                  <a:shade val="100000"/>
                  <a:satMod val="115000"/>
                  <a:lumMod val="84123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/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814415" y="346251"/>
            <a:ext cx="808220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>
              <a:spcBef>
                <a:spcPts val="90"/>
              </a:spcBef>
            </a:pPr>
            <a:r>
              <a:rPr kumimoji="0" lang="ja-JP" altLang="en-US" sz="901" kern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</a:rPr>
              <a:t>エステサロン</a:t>
            </a:r>
            <a:endParaRPr kumimoji="0" lang="ja-JP" altLang="en-US" sz="901" kern="0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814415" y="585336"/>
            <a:ext cx="503485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ja-JP" altLang="en-US" sz="72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オーナー</a:t>
            </a:r>
            <a:endParaRPr sz="72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814415" y="744413"/>
            <a:ext cx="1373140" cy="24206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ja-JP" altLang="en-US" sz="1498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田中　花子</a:t>
            </a:r>
            <a:endParaRPr sz="1498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840381" y="1207879"/>
            <a:ext cx="1595838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72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Mobile :</a:t>
            </a:r>
            <a:r>
              <a:rPr sz="721" spc="-9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72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endParaRPr sz="63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840380" y="1530938"/>
            <a:ext cx="2102404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</a:t>
            </a:r>
            <a:r>
              <a:rPr sz="72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</a:t>
            </a:r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sz="63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840381" y="1368628"/>
            <a:ext cx="1595838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72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Email :</a:t>
            </a:r>
            <a:r>
              <a:rPr sz="721" spc="-68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72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○○○○○○○○@○○○</a:t>
            </a:r>
            <a:endParaRPr sz="63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16" name="object 2">
            <a:extLst>
              <a:ext uri="{FF2B5EF4-FFF2-40B4-BE49-F238E27FC236}">
                <a16:creationId xmlns:a16="http://schemas.microsoft.com/office/drawing/2014/main" id="{EF72F583-9713-2FFB-932C-BD7B17BF3AA2}"/>
              </a:ext>
            </a:extLst>
          </p:cNvPr>
          <p:cNvSpPr txBox="1">
            <a:spLocks/>
          </p:cNvSpPr>
          <p:nvPr/>
        </p:nvSpPr>
        <p:spPr>
          <a:xfrm>
            <a:off x="1569643" y="278866"/>
            <a:ext cx="499435" cy="23347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>
              <a:spcBef>
                <a:spcPts val="90"/>
              </a:spcBef>
            </a:pPr>
            <a:r>
              <a:rPr lang="en" altLang="ja-JP" sz="1442" i="1" dirty="0">
                <a:solidFill>
                  <a:schemeClr val="bg1"/>
                </a:solidFill>
                <a:latin typeface="Times New Roman" panose="02020603050405020304" pitchFamily="18" charset="0"/>
                <a:ea typeface="Yu Mincho" panose="02020400000000000000" pitchFamily="18" charset="-128"/>
                <a:cs typeface="Times New Roman" panose="02020603050405020304" pitchFamily="18" charset="0"/>
              </a:rPr>
              <a:t>Éclat</a:t>
            </a:r>
            <a:endParaRPr kumimoji="0" lang="ja-JP" altLang="en-US" sz="1442" i="1" kern="0" dirty="0">
              <a:solidFill>
                <a:schemeClr val="bg1"/>
              </a:solidFill>
              <a:latin typeface="Times New Roman" panose="02020603050405020304" pitchFamily="18" charset="0"/>
              <a:ea typeface="Yu Mincho" panose="02020400000000000000" pitchFamily="18" charset="-128"/>
              <a:cs typeface="Times New Roman" panose="02020603050405020304" pitchFamily="18" charset="0"/>
            </a:endParaRPr>
          </a:p>
        </p:txBody>
      </p:sp>
      <p:sp>
        <p:nvSpPr>
          <p:cNvPr id="17" name="正方形/長方形 16">
            <a:extLst>
              <a:ext uri="{FF2B5EF4-FFF2-40B4-BE49-F238E27FC236}">
                <a16:creationId xmlns:a16="http://schemas.microsoft.com/office/drawing/2014/main" id="{2AB9CE91-BC5B-629F-D858-E55E2FEC0C8D}"/>
              </a:ext>
            </a:extLst>
          </p:cNvPr>
          <p:cNvSpPr/>
          <p:nvPr/>
        </p:nvSpPr>
        <p:spPr>
          <a:xfrm>
            <a:off x="2531910" y="1207879"/>
            <a:ext cx="473182" cy="473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991" dirty="0">
                <a:solidFill>
                  <a:schemeClr val="bg1">
                    <a:lumMod val="75000"/>
                  </a:schemeClr>
                </a:solidFill>
              </a:rPr>
              <a:t>QR</a:t>
            </a:r>
            <a:endParaRPr lang="ja-JP" altLang="en-US" sz="991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20" name="object 2">
            <a:extLst>
              <a:ext uri="{FF2B5EF4-FFF2-40B4-BE49-F238E27FC236}">
                <a16:creationId xmlns:a16="http://schemas.microsoft.com/office/drawing/2014/main" id="{8C701718-A13C-7258-CD24-A4F01A6277AA}"/>
              </a:ext>
            </a:extLst>
          </p:cNvPr>
          <p:cNvSpPr txBox="1">
            <a:spLocks/>
          </p:cNvSpPr>
          <p:nvPr/>
        </p:nvSpPr>
        <p:spPr>
          <a:xfrm rot="5400000">
            <a:off x="-534406" y="799403"/>
            <a:ext cx="1794229" cy="566194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>
              <a:spcBef>
                <a:spcPts val="90"/>
              </a:spcBef>
            </a:pPr>
            <a:r>
              <a:rPr lang="en" altLang="ja-JP" sz="3604" i="1" dirty="0">
                <a:solidFill>
                  <a:srgbClr val="E18366"/>
                </a:solidFill>
                <a:latin typeface="Times New Roman" panose="02020603050405020304" pitchFamily="18" charset="0"/>
                <a:ea typeface="Yu Mincho" panose="02020400000000000000" pitchFamily="18" charset="-128"/>
                <a:cs typeface="Times New Roman" panose="02020603050405020304" pitchFamily="18" charset="0"/>
              </a:rPr>
              <a:t>Éclat</a:t>
            </a:r>
            <a:endParaRPr kumimoji="0" lang="ja-JP" altLang="en-US" sz="3604" i="1" kern="0" dirty="0">
              <a:solidFill>
                <a:srgbClr val="E18366"/>
              </a:solidFill>
              <a:latin typeface="Times New Roman" panose="02020603050405020304" pitchFamily="18" charset="0"/>
              <a:ea typeface="Yu Mincho" panose="02020400000000000000" pitchFamily="18" charset="-128"/>
              <a:cs typeface="Times New Roman" panose="02020603050405020304" pitchFamily="18" charset="0"/>
            </a:endParaRPr>
          </a:p>
        </p:txBody>
      </p:sp>
      <p:sp>
        <p:nvSpPr>
          <p:cNvPr id="24" name="正方形/長方形 23">
            <a:extLst>
              <a:ext uri="{FF2B5EF4-FFF2-40B4-BE49-F238E27FC236}">
                <a16:creationId xmlns:a16="http://schemas.microsoft.com/office/drawing/2014/main" id="{B08E40BD-9439-6349-5C84-81C7A4AADBA7}"/>
              </a:ext>
            </a:extLst>
          </p:cNvPr>
          <p:cNvSpPr/>
          <p:nvPr/>
        </p:nvSpPr>
        <p:spPr>
          <a:xfrm>
            <a:off x="2187555" y="346251"/>
            <a:ext cx="817537" cy="7362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541">
                <a:solidFill>
                  <a:schemeClr val="bg1">
                    <a:lumMod val="65000"/>
                  </a:schemeClr>
                </a:solidFill>
              </a:rPr>
              <a:t>写真が入ります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25</Words>
  <Application>Microsoft Macintosh PowerPoint</Application>
  <PresentationFormat>ユーザー設定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Mincho</vt:lpstr>
      <vt:lpstr>Calibri</vt:lpstr>
      <vt:lpstr>Times New Roman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7</cp:revision>
  <dcterms:created xsi:type="dcterms:W3CDTF">2020-03-05T09:01:06Z</dcterms:created>
  <dcterms:modified xsi:type="dcterms:W3CDTF">2025-01-15T03:19:43Z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