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Lst>
  <p:sldSz cx="7772400" cy="10909300"/>
  <p:notesSz cx="7772400" cy="10909300"/>
  <p:defaultTextStyle>
    <a:defPPr>
      <a:defRPr kern="0"/>
    </a:defPPr>
  </p:defaultTextStyle>
  <p:extLst>
    <p:ext uri="{EFAFB233-063F-42B5-8137-9DF3F51BA10A}">
      <p15:sldGuideLst xmlns:p15="http://schemas.microsoft.com/office/powerpoint/2012/main">
        <p15:guide id="2" pos="2448" userDrawn="1">
          <p15:clr>
            <a:srgbClr val="A4A3A4"/>
          </p15:clr>
        </p15:guide>
        <p15:guide id="3" orient="horz" pos="34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EC41E"/>
    <a:srgbClr val="FAAC6C"/>
    <a:srgbClr val="A87859"/>
    <a:srgbClr val="0EB6CA"/>
    <a:srgbClr val="A9D650"/>
    <a:srgbClr val="91D1DF"/>
    <a:srgbClr val="F8B9B8"/>
    <a:srgbClr val="FF8493"/>
    <a:srgbClr val="E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721"/>
    <p:restoredTop sz="94695"/>
  </p:normalViewPr>
  <p:slideViewPr>
    <p:cSldViewPr>
      <p:cViewPr>
        <p:scale>
          <a:sx n="256" d="100"/>
          <a:sy n="256" d="100"/>
        </p:scale>
        <p:origin x="-5928" y="-10592"/>
      </p:cViewPr>
      <p:guideLst>
        <p:guide pos="2448"/>
        <p:guide orient="horz" pos="343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3406" y="3381883"/>
            <a:ext cx="6611937" cy="229095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66812" y="6109208"/>
            <a:ext cx="5445125" cy="272732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88937" y="2509139"/>
            <a:ext cx="3383756" cy="7200138"/>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006056" y="2509139"/>
            <a:ext cx="3383756" cy="7200138"/>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88937" y="436372"/>
            <a:ext cx="7000875" cy="174548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88937" y="2509139"/>
            <a:ext cx="7000875" cy="7200138"/>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644775" y="10145649"/>
            <a:ext cx="2489200" cy="54546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8937" y="10145649"/>
            <a:ext cx="1789112" cy="54546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12/9/24</a:t>
            </a:fld>
            <a:endParaRPr lang="en-US"/>
          </a:p>
        </p:txBody>
      </p:sp>
      <p:sp>
        <p:nvSpPr>
          <p:cNvPr id="6" name="Holder 6"/>
          <p:cNvSpPr>
            <a:spLocks noGrp="1"/>
          </p:cNvSpPr>
          <p:nvPr>
            <p:ph type="sldNum" sz="quarter" idx="7"/>
          </p:nvPr>
        </p:nvSpPr>
        <p:spPr>
          <a:xfrm>
            <a:off x="5600700" y="10145649"/>
            <a:ext cx="1789112" cy="54546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Layout" Target="../slideLayouts/slideLayout5.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emf"/><Relationship Id="rId10" Type="http://schemas.openxmlformats.org/officeDocument/2006/relationships/image" Target="../media/image9.emf"/><Relationship Id="rId4" Type="http://schemas.openxmlformats.org/officeDocument/2006/relationships/image" Target="../media/image3.emf"/><Relationship Id="rId9" Type="http://schemas.openxmlformats.org/officeDocument/2006/relationships/image" Target="../media/image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F598166-4C25-FBDC-47C9-2CB2090DD0A3}"/>
              </a:ext>
            </a:extLst>
          </p:cNvPr>
          <p:cNvPicPr>
            <a:picLocks noChangeAspect="1"/>
          </p:cNvPicPr>
          <p:nvPr/>
        </p:nvPicPr>
        <p:blipFill>
          <a:blip r:embed="rId2"/>
          <a:stretch>
            <a:fillRect/>
          </a:stretch>
        </p:blipFill>
        <p:spPr>
          <a:xfrm>
            <a:off x="-230633" y="1797050"/>
            <a:ext cx="8268207" cy="2731787"/>
          </a:xfrm>
          <a:prstGeom prst="rect">
            <a:avLst/>
          </a:prstGeom>
        </p:spPr>
      </p:pic>
      <p:pic>
        <p:nvPicPr>
          <p:cNvPr id="28" name="図 27">
            <a:extLst>
              <a:ext uri="{FF2B5EF4-FFF2-40B4-BE49-F238E27FC236}">
                <a16:creationId xmlns:a16="http://schemas.microsoft.com/office/drawing/2014/main" id="{07016057-3C95-399A-AE78-11A72D78D08C}"/>
              </a:ext>
            </a:extLst>
          </p:cNvPr>
          <p:cNvPicPr>
            <a:picLocks noChangeAspect="1"/>
          </p:cNvPicPr>
          <p:nvPr/>
        </p:nvPicPr>
        <p:blipFill>
          <a:blip r:embed="rId3"/>
          <a:stretch>
            <a:fillRect/>
          </a:stretch>
        </p:blipFill>
        <p:spPr>
          <a:xfrm>
            <a:off x="0" y="-36940"/>
            <a:ext cx="7772400" cy="3632200"/>
          </a:xfrm>
          <a:prstGeom prst="rect">
            <a:avLst/>
          </a:prstGeom>
        </p:spPr>
      </p:pic>
      <p:pic>
        <p:nvPicPr>
          <p:cNvPr id="4" name="図 3">
            <a:extLst>
              <a:ext uri="{FF2B5EF4-FFF2-40B4-BE49-F238E27FC236}">
                <a16:creationId xmlns:a16="http://schemas.microsoft.com/office/drawing/2014/main" id="{82CF996D-391F-5CE4-71C0-7B5E9381355F}"/>
              </a:ext>
            </a:extLst>
          </p:cNvPr>
          <p:cNvPicPr>
            <a:picLocks noChangeAspect="1"/>
          </p:cNvPicPr>
          <p:nvPr/>
        </p:nvPicPr>
        <p:blipFill>
          <a:blip r:embed="rId4"/>
          <a:stretch>
            <a:fillRect/>
          </a:stretch>
        </p:blipFill>
        <p:spPr>
          <a:xfrm>
            <a:off x="0" y="-29715"/>
            <a:ext cx="7772400" cy="723900"/>
          </a:xfrm>
          <a:prstGeom prst="rect">
            <a:avLst/>
          </a:prstGeom>
        </p:spPr>
      </p:pic>
      <p:pic>
        <p:nvPicPr>
          <p:cNvPr id="5" name="図 4">
            <a:extLst>
              <a:ext uri="{FF2B5EF4-FFF2-40B4-BE49-F238E27FC236}">
                <a16:creationId xmlns:a16="http://schemas.microsoft.com/office/drawing/2014/main" id="{2BFD0548-B306-DEE2-67F3-36CF21235F8C}"/>
              </a:ext>
            </a:extLst>
          </p:cNvPr>
          <p:cNvPicPr>
            <a:picLocks noChangeAspect="1"/>
          </p:cNvPicPr>
          <p:nvPr/>
        </p:nvPicPr>
        <p:blipFill>
          <a:blip r:embed="rId5"/>
          <a:stretch>
            <a:fillRect/>
          </a:stretch>
        </p:blipFill>
        <p:spPr>
          <a:xfrm>
            <a:off x="304800" y="361950"/>
            <a:ext cx="1854200" cy="1308100"/>
          </a:xfrm>
          <a:prstGeom prst="rect">
            <a:avLst/>
          </a:prstGeom>
        </p:spPr>
      </p:pic>
      <p:pic>
        <p:nvPicPr>
          <p:cNvPr id="6" name="図 5">
            <a:extLst>
              <a:ext uri="{FF2B5EF4-FFF2-40B4-BE49-F238E27FC236}">
                <a16:creationId xmlns:a16="http://schemas.microsoft.com/office/drawing/2014/main" id="{3EAFFE99-836A-6E21-B3B6-AD998A35EF8C}"/>
              </a:ext>
            </a:extLst>
          </p:cNvPr>
          <p:cNvPicPr>
            <a:picLocks noChangeAspect="1"/>
          </p:cNvPicPr>
          <p:nvPr/>
        </p:nvPicPr>
        <p:blipFill>
          <a:blip r:embed="rId6"/>
          <a:stretch>
            <a:fillRect/>
          </a:stretch>
        </p:blipFill>
        <p:spPr>
          <a:xfrm>
            <a:off x="0" y="8953500"/>
            <a:ext cx="7772400" cy="1955800"/>
          </a:xfrm>
          <a:prstGeom prst="rect">
            <a:avLst/>
          </a:prstGeom>
        </p:spPr>
      </p:pic>
      <p:sp>
        <p:nvSpPr>
          <p:cNvPr id="7" name="テキスト ボックス 6">
            <a:extLst>
              <a:ext uri="{FF2B5EF4-FFF2-40B4-BE49-F238E27FC236}">
                <a16:creationId xmlns:a16="http://schemas.microsoft.com/office/drawing/2014/main" id="{B52A9F47-A291-1A4D-39CB-59D33D64B15D}"/>
              </a:ext>
            </a:extLst>
          </p:cNvPr>
          <p:cNvSpPr txBox="1"/>
          <p:nvPr/>
        </p:nvSpPr>
        <p:spPr>
          <a:xfrm>
            <a:off x="1143000" y="935365"/>
            <a:ext cx="5486400" cy="523220"/>
          </a:xfrm>
          <a:prstGeom prst="rect">
            <a:avLst/>
          </a:prstGeom>
          <a:noFill/>
        </p:spPr>
        <p:txBody>
          <a:bodyPr wrap="square" rtlCol="0">
            <a:spAutoFit/>
          </a:bodyPr>
          <a:lstStyle/>
          <a:p>
            <a:pPr algn="ctr"/>
            <a:r>
              <a:rPr kumimoji="1" lang="ja-JP" altLang="en-US" sz="2800" b="1">
                <a:solidFill>
                  <a:schemeClr val="bg1"/>
                </a:solidFill>
                <a:latin typeface="Kozuka Gothic Pro B" panose="020B0400000000000000" pitchFamily="34" charset="-128"/>
                <a:ea typeface="Kozuka Gothic Pro B" panose="020B0400000000000000" pitchFamily="34" charset="-128"/>
              </a:rPr>
              <a:t>あおぞら町会復興イベント</a:t>
            </a:r>
          </a:p>
        </p:txBody>
      </p:sp>
      <p:sp>
        <p:nvSpPr>
          <p:cNvPr id="8" name="テキスト ボックス 7">
            <a:extLst>
              <a:ext uri="{FF2B5EF4-FFF2-40B4-BE49-F238E27FC236}">
                <a16:creationId xmlns:a16="http://schemas.microsoft.com/office/drawing/2014/main" id="{48B276C2-EDA4-5C68-1542-D67B75EB3CAF}"/>
              </a:ext>
            </a:extLst>
          </p:cNvPr>
          <p:cNvSpPr txBox="1"/>
          <p:nvPr/>
        </p:nvSpPr>
        <p:spPr>
          <a:xfrm>
            <a:off x="0" y="1466930"/>
            <a:ext cx="7772400" cy="1107996"/>
          </a:xfrm>
          <a:prstGeom prst="rect">
            <a:avLst/>
          </a:prstGeom>
          <a:noFill/>
        </p:spPr>
        <p:txBody>
          <a:bodyPr wrap="square" rtlCol="0">
            <a:spAutoFit/>
          </a:bodyPr>
          <a:lstStyle/>
          <a:p>
            <a:pPr algn="ctr"/>
            <a:r>
              <a:rPr kumimoji="1" lang="ja-JP" altLang="en-US" sz="6600" b="1">
                <a:solidFill>
                  <a:schemeClr val="bg1"/>
                </a:solidFill>
                <a:latin typeface="Kozuka Gothic Pro H" panose="020B0400000000000000" pitchFamily="34" charset="-128"/>
                <a:ea typeface="Kozuka Gothic Pro H" panose="020B0400000000000000" pitchFamily="34" charset="-128"/>
              </a:rPr>
              <a:t>あおぞらマルシェ</a:t>
            </a:r>
          </a:p>
        </p:txBody>
      </p:sp>
      <p:sp>
        <p:nvSpPr>
          <p:cNvPr id="9" name="テキスト ボックス 8">
            <a:extLst>
              <a:ext uri="{FF2B5EF4-FFF2-40B4-BE49-F238E27FC236}">
                <a16:creationId xmlns:a16="http://schemas.microsoft.com/office/drawing/2014/main" id="{9705C126-4C12-7AF5-CA35-A47899FC2A6C}"/>
              </a:ext>
            </a:extLst>
          </p:cNvPr>
          <p:cNvSpPr txBox="1"/>
          <p:nvPr/>
        </p:nvSpPr>
        <p:spPr>
          <a:xfrm>
            <a:off x="609600" y="498415"/>
            <a:ext cx="1295400" cy="400110"/>
          </a:xfrm>
          <a:prstGeom prst="rect">
            <a:avLst/>
          </a:prstGeom>
          <a:noFill/>
        </p:spPr>
        <p:txBody>
          <a:bodyPr wrap="square" rtlCol="0">
            <a:spAutoFit/>
          </a:bodyPr>
          <a:lstStyle/>
          <a:p>
            <a:r>
              <a:rPr kumimoji="1" lang="ja-JP" altLang="en-US" sz="2000">
                <a:solidFill>
                  <a:srgbClr val="0EB6CA"/>
                </a:solidFill>
              </a:rPr>
              <a:t>入場無料</a:t>
            </a:r>
          </a:p>
        </p:txBody>
      </p:sp>
      <p:sp>
        <p:nvSpPr>
          <p:cNvPr id="16" name="円/楕円 15">
            <a:extLst>
              <a:ext uri="{FF2B5EF4-FFF2-40B4-BE49-F238E27FC236}">
                <a16:creationId xmlns:a16="http://schemas.microsoft.com/office/drawing/2014/main" id="{E46DEB8D-6F2D-BD23-B357-9E2946163BD2}"/>
              </a:ext>
            </a:extLst>
          </p:cNvPr>
          <p:cNvSpPr/>
          <p:nvPr/>
        </p:nvSpPr>
        <p:spPr>
          <a:xfrm>
            <a:off x="274320" y="5601987"/>
            <a:ext cx="1600200" cy="1600200"/>
          </a:xfrm>
          <a:prstGeom prst="ellipse">
            <a:avLst/>
          </a:prstGeom>
          <a:solidFill>
            <a:srgbClr val="FAAC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solidFill>
                <a:schemeClr val="tx1">
                  <a:lumMod val="75000"/>
                  <a:lumOff val="25000"/>
                </a:schemeClr>
              </a:solidFill>
            </a:endParaRPr>
          </a:p>
        </p:txBody>
      </p:sp>
      <p:sp>
        <p:nvSpPr>
          <p:cNvPr id="17" name="円/楕円 16">
            <a:extLst>
              <a:ext uri="{FF2B5EF4-FFF2-40B4-BE49-F238E27FC236}">
                <a16:creationId xmlns:a16="http://schemas.microsoft.com/office/drawing/2014/main" id="{E220BD48-AA41-C1CA-B0D1-BBC40891747E}"/>
              </a:ext>
            </a:extLst>
          </p:cNvPr>
          <p:cNvSpPr/>
          <p:nvPr/>
        </p:nvSpPr>
        <p:spPr>
          <a:xfrm>
            <a:off x="2148840" y="5601987"/>
            <a:ext cx="1600200" cy="1600200"/>
          </a:xfrm>
          <a:prstGeom prst="ellipse">
            <a:avLst/>
          </a:prstGeom>
          <a:solidFill>
            <a:srgbClr val="F8B9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solidFill>
                <a:schemeClr val="tx1">
                  <a:lumMod val="75000"/>
                  <a:lumOff val="25000"/>
                </a:schemeClr>
              </a:solidFill>
            </a:endParaRPr>
          </a:p>
        </p:txBody>
      </p:sp>
      <p:sp>
        <p:nvSpPr>
          <p:cNvPr id="18" name="円/楕円 17">
            <a:extLst>
              <a:ext uri="{FF2B5EF4-FFF2-40B4-BE49-F238E27FC236}">
                <a16:creationId xmlns:a16="http://schemas.microsoft.com/office/drawing/2014/main" id="{7F7F991E-5346-688B-AB9D-07A91897CB2F}"/>
              </a:ext>
            </a:extLst>
          </p:cNvPr>
          <p:cNvSpPr/>
          <p:nvPr/>
        </p:nvSpPr>
        <p:spPr>
          <a:xfrm>
            <a:off x="4023360" y="5601987"/>
            <a:ext cx="1600200" cy="1600200"/>
          </a:xfrm>
          <a:prstGeom prst="ellipse">
            <a:avLst/>
          </a:prstGeom>
          <a:solidFill>
            <a:srgbClr val="A9D6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solidFill>
                <a:schemeClr val="tx1">
                  <a:lumMod val="75000"/>
                  <a:lumOff val="25000"/>
                </a:schemeClr>
              </a:solidFill>
            </a:endParaRPr>
          </a:p>
        </p:txBody>
      </p:sp>
      <p:sp>
        <p:nvSpPr>
          <p:cNvPr id="19" name="円/楕円 18">
            <a:extLst>
              <a:ext uri="{FF2B5EF4-FFF2-40B4-BE49-F238E27FC236}">
                <a16:creationId xmlns:a16="http://schemas.microsoft.com/office/drawing/2014/main" id="{9453404F-B55D-730B-BF44-42F77C63DDAC}"/>
              </a:ext>
            </a:extLst>
          </p:cNvPr>
          <p:cNvSpPr/>
          <p:nvPr/>
        </p:nvSpPr>
        <p:spPr>
          <a:xfrm>
            <a:off x="5897880" y="5601987"/>
            <a:ext cx="1600200" cy="1600200"/>
          </a:xfrm>
          <a:prstGeom prst="ellipse">
            <a:avLst/>
          </a:prstGeom>
          <a:solidFill>
            <a:srgbClr val="91D1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solidFill>
                <a:schemeClr val="tx1">
                  <a:lumMod val="75000"/>
                  <a:lumOff val="25000"/>
                </a:schemeClr>
              </a:solidFill>
            </a:endParaRPr>
          </a:p>
        </p:txBody>
      </p:sp>
      <p:sp>
        <p:nvSpPr>
          <p:cNvPr id="20" name="テキスト ボックス 19">
            <a:extLst>
              <a:ext uri="{FF2B5EF4-FFF2-40B4-BE49-F238E27FC236}">
                <a16:creationId xmlns:a16="http://schemas.microsoft.com/office/drawing/2014/main" id="{ACD1291C-D8A0-CCCE-88B7-CCF9816C77B5}"/>
              </a:ext>
            </a:extLst>
          </p:cNvPr>
          <p:cNvSpPr txBox="1"/>
          <p:nvPr/>
        </p:nvSpPr>
        <p:spPr>
          <a:xfrm>
            <a:off x="845820" y="5637768"/>
            <a:ext cx="457200" cy="461665"/>
          </a:xfrm>
          <a:prstGeom prst="rect">
            <a:avLst/>
          </a:prstGeom>
          <a:noFill/>
        </p:spPr>
        <p:txBody>
          <a:bodyPr wrap="square" rtlCol="0">
            <a:spAutoFit/>
          </a:bodyPr>
          <a:lstStyle/>
          <a:p>
            <a:pPr algn="ctr"/>
            <a:r>
              <a:rPr kumimoji="1" lang="en-US" altLang="ja-JP" sz="2400" b="1" dirty="0">
                <a:solidFill>
                  <a:schemeClr val="bg1"/>
                </a:solidFill>
                <a:latin typeface="Arial" panose="020B0604020202020204" pitchFamily="34" charset="0"/>
                <a:cs typeface="Arial" panose="020B0604020202020204" pitchFamily="34" charset="0"/>
              </a:rPr>
              <a:t>1</a:t>
            </a:r>
            <a:endParaRPr kumimoji="1" lang="ja-JP" altLang="en-US" sz="2400" b="1">
              <a:solidFill>
                <a:schemeClr val="bg1"/>
              </a:solidFill>
              <a:latin typeface="Arial" panose="020B0604020202020204" pitchFamily="34" charset="0"/>
              <a:cs typeface="Arial" panose="020B0604020202020204" pitchFamily="34" charset="0"/>
            </a:endParaRPr>
          </a:p>
        </p:txBody>
      </p:sp>
      <p:sp>
        <p:nvSpPr>
          <p:cNvPr id="21" name="テキスト ボックス 20">
            <a:extLst>
              <a:ext uri="{FF2B5EF4-FFF2-40B4-BE49-F238E27FC236}">
                <a16:creationId xmlns:a16="http://schemas.microsoft.com/office/drawing/2014/main" id="{62BCC7A4-2F05-1D9E-85A2-9E555DC63DF8}"/>
              </a:ext>
            </a:extLst>
          </p:cNvPr>
          <p:cNvSpPr txBox="1"/>
          <p:nvPr/>
        </p:nvSpPr>
        <p:spPr>
          <a:xfrm>
            <a:off x="2719443" y="5637768"/>
            <a:ext cx="457200" cy="461665"/>
          </a:xfrm>
          <a:prstGeom prst="rect">
            <a:avLst/>
          </a:prstGeom>
          <a:noFill/>
        </p:spPr>
        <p:txBody>
          <a:bodyPr wrap="square" rtlCol="0">
            <a:spAutoFit/>
          </a:bodyPr>
          <a:lstStyle/>
          <a:p>
            <a:pPr algn="ctr"/>
            <a:r>
              <a:rPr kumimoji="1" lang="en-US" altLang="ja-JP" sz="2400" b="1" dirty="0">
                <a:solidFill>
                  <a:schemeClr val="bg1"/>
                </a:solidFill>
                <a:latin typeface="Arial" panose="020B0604020202020204" pitchFamily="34" charset="0"/>
                <a:cs typeface="Arial" panose="020B0604020202020204" pitchFamily="34" charset="0"/>
              </a:rPr>
              <a:t>2</a:t>
            </a:r>
            <a:endParaRPr kumimoji="1" lang="ja-JP" altLang="en-US" sz="2400" b="1">
              <a:solidFill>
                <a:schemeClr val="bg1"/>
              </a:solidFill>
              <a:latin typeface="Arial" panose="020B0604020202020204" pitchFamily="34" charset="0"/>
              <a:cs typeface="Arial" panose="020B0604020202020204" pitchFamily="34" charset="0"/>
            </a:endParaRPr>
          </a:p>
        </p:txBody>
      </p:sp>
      <p:sp>
        <p:nvSpPr>
          <p:cNvPr id="22" name="テキスト ボックス 21">
            <a:extLst>
              <a:ext uri="{FF2B5EF4-FFF2-40B4-BE49-F238E27FC236}">
                <a16:creationId xmlns:a16="http://schemas.microsoft.com/office/drawing/2014/main" id="{DD398313-87F3-5D53-5D19-1719A97F19A5}"/>
              </a:ext>
            </a:extLst>
          </p:cNvPr>
          <p:cNvSpPr txBox="1"/>
          <p:nvPr/>
        </p:nvSpPr>
        <p:spPr>
          <a:xfrm>
            <a:off x="4593067" y="5637768"/>
            <a:ext cx="457200" cy="461665"/>
          </a:xfrm>
          <a:prstGeom prst="rect">
            <a:avLst/>
          </a:prstGeom>
          <a:noFill/>
        </p:spPr>
        <p:txBody>
          <a:bodyPr wrap="square" rtlCol="0">
            <a:spAutoFit/>
          </a:bodyPr>
          <a:lstStyle/>
          <a:p>
            <a:pPr algn="ctr"/>
            <a:r>
              <a:rPr kumimoji="1" lang="en-US" altLang="ja-JP" sz="2400" b="1" dirty="0">
                <a:solidFill>
                  <a:schemeClr val="bg1"/>
                </a:solidFill>
                <a:latin typeface="Arial" panose="020B0604020202020204" pitchFamily="34" charset="0"/>
                <a:cs typeface="Arial" panose="020B0604020202020204" pitchFamily="34" charset="0"/>
              </a:rPr>
              <a:t>3</a:t>
            </a:r>
            <a:endParaRPr kumimoji="1" lang="ja-JP" altLang="en-US" sz="2400" b="1">
              <a:solidFill>
                <a:schemeClr val="bg1"/>
              </a:solidFill>
              <a:latin typeface="Arial" panose="020B0604020202020204" pitchFamily="34" charset="0"/>
              <a:cs typeface="Arial" panose="020B0604020202020204" pitchFamily="34" charset="0"/>
            </a:endParaRPr>
          </a:p>
        </p:txBody>
      </p:sp>
      <p:sp>
        <p:nvSpPr>
          <p:cNvPr id="23" name="テキスト ボックス 22">
            <a:extLst>
              <a:ext uri="{FF2B5EF4-FFF2-40B4-BE49-F238E27FC236}">
                <a16:creationId xmlns:a16="http://schemas.microsoft.com/office/drawing/2014/main" id="{B4383948-3CB9-1F36-BDF5-38D2CCE4DBAA}"/>
              </a:ext>
            </a:extLst>
          </p:cNvPr>
          <p:cNvSpPr txBox="1"/>
          <p:nvPr/>
        </p:nvSpPr>
        <p:spPr>
          <a:xfrm>
            <a:off x="6466690" y="5637768"/>
            <a:ext cx="457200" cy="461665"/>
          </a:xfrm>
          <a:prstGeom prst="rect">
            <a:avLst/>
          </a:prstGeom>
          <a:noFill/>
        </p:spPr>
        <p:txBody>
          <a:bodyPr wrap="square" rtlCol="0">
            <a:spAutoFit/>
          </a:bodyPr>
          <a:lstStyle/>
          <a:p>
            <a:pPr algn="ctr"/>
            <a:r>
              <a:rPr kumimoji="1" lang="en-US" altLang="ja-JP" sz="2400" b="1" dirty="0">
                <a:solidFill>
                  <a:schemeClr val="bg1"/>
                </a:solidFill>
                <a:latin typeface="Arial" panose="020B0604020202020204" pitchFamily="34" charset="0"/>
                <a:cs typeface="Arial" panose="020B0604020202020204" pitchFamily="34" charset="0"/>
              </a:rPr>
              <a:t>4</a:t>
            </a:r>
            <a:endParaRPr kumimoji="1" lang="ja-JP" altLang="en-US" sz="2400" b="1">
              <a:solidFill>
                <a:schemeClr val="bg1"/>
              </a:solidFill>
              <a:latin typeface="Arial" panose="020B0604020202020204" pitchFamily="34" charset="0"/>
              <a:cs typeface="Arial" panose="020B0604020202020204" pitchFamily="34" charset="0"/>
            </a:endParaRPr>
          </a:p>
        </p:txBody>
      </p:sp>
      <p:sp>
        <p:nvSpPr>
          <p:cNvPr id="24" name="テキスト ボックス 23">
            <a:extLst>
              <a:ext uri="{FF2B5EF4-FFF2-40B4-BE49-F238E27FC236}">
                <a16:creationId xmlns:a16="http://schemas.microsoft.com/office/drawing/2014/main" id="{590E70D8-CB69-F4F6-293E-16F8E13877C7}"/>
              </a:ext>
            </a:extLst>
          </p:cNvPr>
          <p:cNvSpPr txBox="1"/>
          <p:nvPr/>
        </p:nvSpPr>
        <p:spPr>
          <a:xfrm>
            <a:off x="213360" y="6150405"/>
            <a:ext cx="1722120" cy="769441"/>
          </a:xfrm>
          <a:prstGeom prst="rect">
            <a:avLst/>
          </a:prstGeom>
          <a:noFill/>
        </p:spPr>
        <p:txBody>
          <a:bodyPr wrap="square" rtlCol="0">
            <a:spAutoFit/>
          </a:bodyPr>
          <a:lstStyle/>
          <a:p>
            <a:pPr algn="ctr"/>
            <a:r>
              <a:rPr kumimoji="1" lang="ja-JP" altLang="en-US" sz="1100">
                <a:solidFill>
                  <a:schemeClr val="bg1"/>
                </a:solidFill>
              </a:rPr>
              <a:t>サクサクのバター香る</a:t>
            </a:r>
            <a:endParaRPr kumimoji="1" lang="en-US" altLang="ja-JP" sz="1100" dirty="0">
              <a:solidFill>
                <a:schemeClr val="bg1"/>
              </a:solidFill>
            </a:endParaRPr>
          </a:p>
          <a:p>
            <a:pPr algn="ctr"/>
            <a:r>
              <a:rPr kumimoji="1" lang="ja-JP" altLang="en-US" sz="1100">
                <a:solidFill>
                  <a:schemeClr val="bg1"/>
                </a:solidFill>
              </a:rPr>
              <a:t>クロワッサン</a:t>
            </a:r>
            <a:endParaRPr kumimoji="1" lang="en-US" altLang="ja-JP" sz="1100" dirty="0">
              <a:solidFill>
                <a:schemeClr val="bg1"/>
              </a:solidFill>
            </a:endParaRPr>
          </a:p>
          <a:p>
            <a:pPr algn="ctr"/>
            <a:r>
              <a:rPr kumimoji="1" lang="ja-JP" altLang="en-US" sz="1100">
                <a:solidFill>
                  <a:schemeClr val="bg1"/>
                </a:solidFill>
              </a:rPr>
              <a:t>出来立てパンを</a:t>
            </a:r>
            <a:endParaRPr kumimoji="1" lang="en-US" altLang="ja-JP" sz="1100" dirty="0">
              <a:solidFill>
                <a:schemeClr val="bg1"/>
              </a:solidFill>
            </a:endParaRPr>
          </a:p>
          <a:p>
            <a:pPr algn="ctr"/>
            <a:r>
              <a:rPr kumimoji="1" lang="ja-JP" altLang="en-US" sz="1100">
                <a:solidFill>
                  <a:schemeClr val="bg1"/>
                </a:solidFill>
              </a:rPr>
              <a:t>召し上がれ！</a:t>
            </a:r>
            <a:endParaRPr kumimoji="1" lang="en-US" altLang="ja-JP" sz="1100" dirty="0">
              <a:solidFill>
                <a:schemeClr val="bg1"/>
              </a:solidFill>
            </a:endParaRPr>
          </a:p>
        </p:txBody>
      </p:sp>
      <p:sp>
        <p:nvSpPr>
          <p:cNvPr id="25" name="テキスト ボックス 24">
            <a:extLst>
              <a:ext uri="{FF2B5EF4-FFF2-40B4-BE49-F238E27FC236}">
                <a16:creationId xmlns:a16="http://schemas.microsoft.com/office/drawing/2014/main" id="{C6F9EE26-41B3-094E-9668-C130A4602AF8}"/>
              </a:ext>
            </a:extLst>
          </p:cNvPr>
          <p:cNvSpPr txBox="1"/>
          <p:nvPr/>
        </p:nvSpPr>
        <p:spPr>
          <a:xfrm>
            <a:off x="2086984" y="6150405"/>
            <a:ext cx="1722120" cy="769441"/>
          </a:xfrm>
          <a:prstGeom prst="rect">
            <a:avLst/>
          </a:prstGeom>
          <a:noFill/>
        </p:spPr>
        <p:txBody>
          <a:bodyPr wrap="square" rtlCol="0">
            <a:spAutoFit/>
          </a:bodyPr>
          <a:lstStyle/>
          <a:p>
            <a:pPr algn="ctr"/>
            <a:r>
              <a:rPr kumimoji="1" lang="ja-JP" altLang="en-US" sz="1100">
                <a:solidFill>
                  <a:schemeClr val="bg1"/>
                </a:solidFill>
              </a:rPr>
              <a:t>香り豊かな焙煎コーヒー</a:t>
            </a:r>
            <a:endParaRPr kumimoji="1" lang="en-US" altLang="ja-JP" sz="1100" dirty="0">
              <a:solidFill>
                <a:schemeClr val="bg1"/>
              </a:solidFill>
            </a:endParaRPr>
          </a:p>
          <a:p>
            <a:pPr algn="ctr"/>
            <a:r>
              <a:rPr kumimoji="1" lang="ja-JP" altLang="en-US" sz="1100">
                <a:solidFill>
                  <a:schemeClr val="bg1"/>
                </a:solidFill>
              </a:rPr>
              <a:t>優しい店主の入れた</a:t>
            </a:r>
            <a:endParaRPr kumimoji="1" lang="en-US" altLang="ja-JP" sz="1100" dirty="0">
              <a:solidFill>
                <a:schemeClr val="bg1"/>
              </a:solidFill>
            </a:endParaRPr>
          </a:p>
          <a:p>
            <a:pPr algn="ctr"/>
            <a:r>
              <a:rPr kumimoji="1" lang="ja-JP" altLang="en-US" sz="1100">
                <a:solidFill>
                  <a:schemeClr val="bg1"/>
                </a:solidFill>
              </a:rPr>
              <a:t>美味しいコーヒーを</a:t>
            </a:r>
            <a:endParaRPr kumimoji="1" lang="en-US" altLang="ja-JP" sz="1100" dirty="0">
              <a:solidFill>
                <a:schemeClr val="bg1"/>
              </a:solidFill>
            </a:endParaRPr>
          </a:p>
          <a:p>
            <a:pPr algn="ctr"/>
            <a:r>
              <a:rPr kumimoji="1" lang="ja-JP" altLang="en-US" sz="1100">
                <a:solidFill>
                  <a:schemeClr val="bg1"/>
                </a:solidFill>
              </a:rPr>
              <a:t>ぜひご賞味あれ！</a:t>
            </a:r>
            <a:endParaRPr kumimoji="1" lang="en-US" altLang="ja-JP" sz="1100" dirty="0">
              <a:solidFill>
                <a:schemeClr val="bg1"/>
              </a:solidFill>
            </a:endParaRPr>
          </a:p>
        </p:txBody>
      </p:sp>
      <p:sp>
        <p:nvSpPr>
          <p:cNvPr id="26" name="テキスト ボックス 25">
            <a:extLst>
              <a:ext uri="{FF2B5EF4-FFF2-40B4-BE49-F238E27FC236}">
                <a16:creationId xmlns:a16="http://schemas.microsoft.com/office/drawing/2014/main" id="{FD5A3C60-CF04-4085-1F63-07541F55343F}"/>
              </a:ext>
            </a:extLst>
          </p:cNvPr>
          <p:cNvSpPr txBox="1"/>
          <p:nvPr/>
        </p:nvSpPr>
        <p:spPr>
          <a:xfrm>
            <a:off x="3960608" y="6150405"/>
            <a:ext cx="1722120" cy="769441"/>
          </a:xfrm>
          <a:prstGeom prst="rect">
            <a:avLst/>
          </a:prstGeom>
          <a:noFill/>
        </p:spPr>
        <p:txBody>
          <a:bodyPr wrap="square" rtlCol="0">
            <a:spAutoFit/>
          </a:bodyPr>
          <a:lstStyle/>
          <a:p>
            <a:pPr algn="ctr"/>
            <a:r>
              <a:rPr kumimoji="1" lang="ja-JP" altLang="en-US" sz="1100">
                <a:solidFill>
                  <a:schemeClr val="bg1"/>
                </a:solidFill>
              </a:rPr>
              <a:t>手作りバザー開催！</a:t>
            </a:r>
            <a:endParaRPr kumimoji="1" lang="en-US" altLang="ja-JP" sz="1100" dirty="0">
              <a:solidFill>
                <a:schemeClr val="bg1"/>
              </a:solidFill>
            </a:endParaRPr>
          </a:p>
          <a:p>
            <a:pPr algn="ctr"/>
            <a:r>
              <a:rPr kumimoji="1" lang="ja-JP" altLang="en-US" sz="1100">
                <a:solidFill>
                  <a:schemeClr val="bg1"/>
                </a:solidFill>
              </a:rPr>
              <a:t>みんなの心を込めて</a:t>
            </a:r>
            <a:endParaRPr kumimoji="1" lang="en-US" altLang="ja-JP" sz="1100" dirty="0">
              <a:solidFill>
                <a:schemeClr val="bg1"/>
              </a:solidFill>
            </a:endParaRPr>
          </a:p>
          <a:p>
            <a:pPr algn="ctr"/>
            <a:r>
              <a:rPr kumimoji="1" lang="ja-JP" altLang="en-US" sz="1100">
                <a:solidFill>
                  <a:schemeClr val="bg1"/>
                </a:solidFill>
              </a:rPr>
              <a:t>作った手作りを</a:t>
            </a:r>
            <a:endParaRPr kumimoji="1" lang="en-US" altLang="ja-JP" sz="1100" dirty="0">
              <a:solidFill>
                <a:schemeClr val="bg1"/>
              </a:solidFill>
            </a:endParaRPr>
          </a:p>
          <a:p>
            <a:pPr algn="ctr"/>
            <a:r>
              <a:rPr kumimoji="1" lang="ja-JP" altLang="en-US" sz="1100">
                <a:solidFill>
                  <a:schemeClr val="bg1"/>
                </a:solidFill>
              </a:rPr>
              <a:t>ぜひ見てみてね！</a:t>
            </a:r>
            <a:endParaRPr kumimoji="1" lang="en-US" altLang="ja-JP" sz="1100" dirty="0">
              <a:solidFill>
                <a:schemeClr val="bg1"/>
              </a:solidFill>
            </a:endParaRPr>
          </a:p>
        </p:txBody>
      </p:sp>
      <p:sp>
        <p:nvSpPr>
          <p:cNvPr id="27" name="テキスト ボックス 26">
            <a:extLst>
              <a:ext uri="{FF2B5EF4-FFF2-40B4-BE49-F238E27FC236}">
                <a16:creationId xmlns:a16="http://schemas.microsoft.com/office/drawing/2014/main" id="{6040BBA1-9DB5-BDF5-8DBC-2955872F7274}"/>
              </a:ext>
            </a:extLst>
          </p:cNvPr>
          <p:cNvSpPr txBox="1"/>
          <p:nvPr/>
        </p:nvSpPr>
        <p:spPr>
          <a:xfrm>
            <a:off x="5843197" y="6150405"/>
            <a:ext cx="1722120" cy="769441"/>
          </a:xfrm>
          <a:prstGeom prst="rect">
            <a:avLst/>
          </a:prstGeom>
          <a:noFill/>
        </p:spPr>
        <p:txBody>
          <a:bodyPr wrap="square" rtlCol="0">
            <a:spAutoFit/>
          </a:bodyPr>
          <a:lstStyle/>
          <a:p>
            <a:pPr algn="ctr"/>
            <a:r>
              <a:rPr kumimoji="1" lang="ja-JP" altLang="en-US" sz="1100">
                <a:solidFill>
                  <a:schemeClr val="bg1"/>
                </a:solidFill>
              </a:rPr>
              <a:t>キッチンカーが集結！</a:t>
            </a:r>
            <a:endParaRPr kumimoji="1" lang="en-US" altLang="ja-JP" sz="1100" dirty="0">
              <a:solidFill>
                <a:schemeClr val="bg1"/>
              </a:solidFill>
            </a:endParaRPr>
          </a:p>
          <a:p>
            <a:pPr algn="ctr"/>
            <a:r>
              <a:rPr kumimoji="1" lang="ja-JP" altLang="en-US" sz="1100">
                <a:solidFill>
                  <a:schemeClr val="bg1"/>
                </a:solidFill>
              </a:rPr>
              <a:t>フードエリアで</a:t>
            </a:r>
            <a:endParaRPr kumimoji="1" lang="en-US" altLang="ja-JP" sz="1100" dirty="0">
              <a:solidFill>
                <a:schemeClr val="bg1"/>
              </a:solidFill>
            </a:endParaRPr>
          </a:p>
          <a:p>
            <a:pPr algn="ctr"/>
            <a:r>
              <a:rPr kumimoji="1" lang="ja-JP" altLang="en-US" sz="1100">
                <a:solidFill>
                  <a:schemeClr val="bg1"/>
                </a:solidFill>
              </a:rPr>
              <a:t>美味しい料理を</a:t>
            </a:r>
            <a:endParaRPr kumimoji="1" lang="en-US" altLang="ja-JP" sz="1100" dirty="0">
              <a:solidFill>
                <a:schemeClr val="bg1"/>
              </a:solidFill>
            </a:endParaRPr>
          </a:p>
          <a:p>
            <a:pPr algn="ctr"/>
            <a:r>
              <a:rPr kumimoji="1" lang="ja-JP" altLang="en-US" sz="1100">
                <a:solidFill>
                  <a:schemeClr val="bg1"/>
                </a:solidFill>
              </a:rPr>
              <a:t>全制覇しよう！</a:t>
            </a:r>
            <a:endParaRPr kumimoji="1" lang="en-US" altLang="ja-JP" sz="1100" dirty="0">
              <a:solidFill>
                <a:schemeClr val="bg1"/>
              </a:solidFill>
            </a:endParaRPr>
          </a:p>
        </p:txBody>
      </p:sp>
      <p:sp>
        <p:nvSpPr>
          <p:cNvPr id="29" name="テキスト ボックス 28">
            <a:extLst>
              <a:ext uri="{FF2B5EF4-FFF2-40B4-BE49-F238E27FC236}">
                <a16:creationId xmlns:a16="http://schemas.microsoft.com/office/drawing/2014/main" id="{961D91C2-8A83-7396-9A77-207AF0023E8F}"/>
              </a:ext>
            </a:extLst>
          </p:cNvPr>
          <p:cNvSpPr txBox="1"/>
          <p:nvPr/>
        </p:nvSpPr>
        <p:spPr>
          <a:xfrm>
            <a:off x="274320" y="9569450"/>
            <a:ext cx="7290997" cy="307778"/>
          </a:xfrm>
          <a:prstGeom prst="rect">
            <a:avLst/>
          </a:prstGeom>
          <a:noFill/>
        </p:spPr>
        <p:txBody>
          <a:bodyPr wrap="square" rtlCol="0">
            <a:spAutoFit/>
          </a:bodyPr>
          <a:lstStyle/>
          <a:p>
            <a:pPr algn="l"/>
            <a:r>
              <a:rPr kumimoji="1" lang="ja-JP" altLang="en-US" sz="1400">
                <a:solidFill>
                  <a:schemeClr val="bg1"/>
                </a:solidFill>
                <a:latin typeface="Kozuka Gothic Pro M" panose="020B0400000000000000" pitchFamily="34" charset="-128"/>
                <a:ea typeface="Kozuka Gothic Pro M" panose="020B0400000000000000" pitchFamily="34" charset="-128"/>
              </a:rPr>
              <a:t>場所：あおぞら市おひさま区ポカポカ通り</a:t>
            </a:r>
            <a:r>
              <a:rPr kumimoji="1" lang="en-US" altLang="ja-JP" sz="1400" dirty="0">
                <a:solidFill>
                  <a:schemeClr val="bg1"/>
                </a:solidFill>
                <a:latin typeface="Kozuka Gothic Pro M" panose="020B0400000000000000" pitchFamily="34" charset="-128"/>
                <a:ea typeface="Kozuka Gothic Pro M" panose="020B0400000000000000" pitchFamily="34" charset="-128"/>
              </a:rPr>
              <a:t>1-2-3</a:t>
            </a:r>
            <a:endParaRPr kumimoji="1" lang="ja-JP" altLang="en-US" sz="1400">
              <a:solidFill>
                <a:schemeClr val="bg1"/>
              </a:solidFill>
              <a:latin typeface="Kozuka Gothic Pro M" panose="020B0400000000000000" pitchFamily="34" charset="-128"/>
              <a:ea typeface="Kozuka Gothic Pro M" panose="020B0400000000000000" pitchFamily="34" charset="-128"/>
            </a:endParaRPr>
          </a:p>
        </p:txBody>
      </p:sp>
      <p:sp>
        <p:nvSpPr>
          <p:cNvPr id="30" name="テキスト ボックス 29">
            <a:extLst>
              <a:ext uri="{FF2B5EF4-FFF2-40B4-BE49-F238E27FC236}">
                <a16:creationId xmlns:a16="http://schemas.microsoft.com/office/drawing/2014/main" id="{3C1F6B6C-A51B-2D98-242B-768E429B9E87}"/>
              </a:ext>
            </a:extLst>
          </p:cNvPr>
          <p:cNvSpPr txBox="1"/>
          <p:nvPr/>
        </p:nvSpPr>
        <p:spPr>
          <a:xfrm>
            <a:off x="274320" y="9820226"/>
            <a:ext cx="7290997" cy="307778"/>
          </a:xfrm>
          <a:prstGeom prst="rect">
            <a:avLst/>
          </a:prstGeom>
          <a:noFill/>
        </p:spPr>
        <p:txBody>
          <a:bodyPr wrap="square" rtlCol="0">
            <a:spAutoFit/>
          </a:bodyPr>
          <a:lstStyle/>
          <a:p>
            <a:pPr algn="l"/>
            <a:r>
              <a:rPr kumimoji="1" lang="ja-JP" altLang="en-US" sz="1400">
                <a:solidFill>
                  <a:schemeClr val="bg1"/>
                </a:solidFill>
                <a:latin typeface="Kozuka Gothic Pro M" panose="020B0400000000000000" pitchFamily="34" charset="-128"/>
                <a:ea typeface="Kozuka Gothic Pro M" panose="020B0400000000000000" pitchFamily="34" charset="-128"/>
              </a:rPr>
              <a:t>お問い合せ：</a:t>
            </a:r>
            <a:r>
              <a:rPr kumimoji="1" lang="en-US" altLang="ja-JP" sz="1400" dirty="0">
                <a:solidFill>
                  <a:schemeClr val="bg1"/>
                </a:solidFill>
                <a:latin typeface="Kozuka Gothic Pro M" panose="020B0400000000000000" pitchFamily="34" charset="-128"/>
                <a:ea typeface="Kozuka Gothic Pro M" panose="020B0400000000000000" pitchFamily="34" charset="-128"/>
              </a:rPr>
              <a:t>000-0000-0000</a:t>
            </a:r>
            <a:endParaRPr kumimoji="1" lang="ja-JP" altLang="en-US" sz="1400">
              <a:solidFill>
                <a:schemeClr val="bg1"/>
              </a:solidFill>
              <a:latin typeface="Kozuka Gothic Pro M" panose="020B0400000000000000" pitchFamily="34" charset="-128"/>
              <a:ea typeface="Kozuka Gothic Pro M" panose="020B0400000000000000" pitchFamily="34" charset="-128"/>
            </a:endParaRPr>
          </a:p>
        </p:txBody>
      </p:sp>
      <p:sp>
        <p:nvSpPr>
          <p:cNvPr id="31" name="テキスト ボックス 30">
            <a:extLst>
              <a:ext uri="{FF2B5EF4-FFF2-40B4-BE49-F238E27FC236}">
                <a16:creationId xmlns:a16="http://schemas.microsoft.com/office/drawing/2014/main" id="{828C6D2E-41F0-AA78-5906-A20F86262CE0}"/>
              </a:ext>
            </a:extLst>
          </p:cNvPr>
          <p:cNvSpPr txBox="1"/>
          <p:nvPr/>
        </p:nvSpPr>
        <p:spPr>
          <a:xfrm>
            <a:off x="274320" y="10101014"/>
            <a:ext cx="7290997" cy="307778"/>
          </a:xfrm>
          <a:prstGeom prst="rect">
            <a:avLst/>
          </a:prstGeom>
          <a:noFill/>
        </p:spPr>
        <p:txBody>
          <a:bodyPr wrap="square" rtlCol="0">
            <a:spAutoFit/>
          </a:bodyPr>
          <a:lstStyle/>
          <a:p>
            <a:pPr algn="l"/>
            <a:r>
              <a:rPr kumimoji="1" lang="ja-JP" altLang="en-US" sz="1400">
                <a:solidFill>
                  <a:schemeClr val="bg1"/>
                </a:solidFill>
                <a:latin typeface="Kozuka Gothic Pro M" panose="020B0400000000000000" pitchFamily="34" charset="-128"/>
                <a:ea typeface="Kozuka Gothic Pro M" panose="020B0400000000000000" pitchFamily="34" charset="-128"/>
              </a:rPr>
              <a:t>出店希望の方はこちら：</a:t>
            </a:r>
            <a:r>
              <a:rPr kumimoji="1" lang="en-US" altLang="ja-JP" sz="1400" dirty="0">
                <a:solidFill>
                  <a:schemeClr val="bg1"/>
                </a:solidFill>
                <a:latin typeface="Kozuka Gothic Pro M" panose="020B0400000000000000" pitchFamily="34" charset="-128"/>
                <a:ea typeface="Kozuka Gothic Pro M" panose="020B0400000000000000" pitchFamily="34" charset="-128"/>
              </a:rPr>
              <a:t>000-0000-0000</a:t>
            </a:r>
            <a:endParaRPr kumimoji="1" lang="ja-JP" altLang="en-US" sz="1400">
              <a:solidFill>
                <a:schemeClr val="bg1"/>
              </a:solidFill>
              <a:latin typeface="Kozuka Gothic Pro M" panose="020B0400000000000000" pitchFamily="34" charset="-128"/>
              <a:ea typeface="Kozuka Gothic Pro M" panose="020B0400000000000000" pitchFamily="34" charset="-128"/>
            </a:endParaRPr>
          </a:p>
        </p:txBody>
      </p:sp>
      <p:sp>
        <p:nvSpPr>
          <p:cNvPr id="32" name="テキスト ボックス 31">
            <a:extLst>
              <a:ext uri="{FF2B5EF4-FFF2-40B4-BE49-F238E27FC236}">
                <a16:creationId xmlns:a16="http://schemas.microsoft.com/office/drawing/2014/main" id="{DD120BF1-3547-E54E-606F-369FA7101CCC}"/>
              </a:ext>
            </a:extLst>
          </p:cNvPr>
          <p:cNvSpPr txBox="1"/>
          <p:nvPr/>
        </p:nvSpPr>
        <p:spPr>
          <a:xfrm>
            <a:off x="274320" y="10384075"/>
            <a:ext cx="7290997" cy="307778"/>
          </a:xfrm>
          <a:prstGeom prst="rect">
            <a:avLst/>
          </a:prstGeom>
          <a:noFill/>
        </p:spPr>
        <p:txBody>
          <a:bodyPr wrap="square" rtlCol="0">
            <a:spAutoFit/>
          </a:bodyPr>
          <a:lstStyle/>
          <a:p>
            <a:pPr algn="l"/>
            <a:r>
              <a:rPr kumimoji="1" lang="ja-JP" altLang="en-US" sz="1400">
                <a:solidFill>
                  <a:schemeClr val="bg1"/>
                </a:solidFill>
                <a:latin typeface="Kozuka Gothic Pro M" panose="020B0400000000000000" pitchFamily="34" charset="-128"/>
                <a:ea typeface="Kozuka Gothic Pro M" panose="020B0400000000000000" pitchFamily="34" charset="-128"/>
              </a:rPr>
              <a:t>駐車場：マルシェ会場にて</a:t>
            </a:r>
            <a:r>
              <a:rPr kumimoji="1" lang="en-US" altLang="ja-JP" sz="1400" dirty="0">
                <a:solidFill>
                  <a:schemeClr val="bg1"/>
                </a:solidFill>
                <a:latin typeface="Kozuka Gothic Pro M" panose="020B0400000000000000" pitchFamily="34" charset="-128"/>
                <a:ea typeface="Kozuka Gothic Pro M" panose="020B0400000000000000" pitchFamily="34" charset="-128"/>
              </a:rPr>
              <a:t>10</a:t>
            </a:r>
            <a:r>
              <a:rPr kumimoji="1" lang="ja-JP" altLang="en-US" sz="1400">
                <a:solidFill>
                  <a:schemeClr val="bg1"/>
                </a:solidFill>
                <a:latin typeface="Kozuka Gothic Pro M" panose="020B0400000000000000" pitchFamily="34" charset="-128"/>
                <a:ea typeface="Kozuka Gothic Pro M" panose="020B0400000000000000" pitchFamily="34" charset="-128"/>
              </a:rPr>
              <a:t>台ほど止められるスペースあり</a:t>
            </a:r>
          </a:p>
        </p:txBody>
      </p:sp>
      <p:pic>
        <p:nvPicPr>
          <p:cNvPr id="35" name="図 34">
            <a:extLst>
              <a:ext uri="{FF2B5EF4-FFF2-40B4-BE49-F238E27FC236}">
                <a16:creationId xmlns:a16="http://schemas.microsoft.com/office/drawing/2014/main" id="{E5445926-57FA-0A75-7408-1138E8A96377}"/>
              </a:ext>
            </a:extLst>
          </p:cNvPr>
          <p:cNvPicPr>
            <a:picLocks noChangeAspect="1"/>
          </p:cNvPicPr>
          <p:nvPr/>
        </p:nvPicPr>
        <p:blipFill>
          <a:blip r:embed="rId7"/>
          <a:stretch>
            <a:fillRect/>
          </a:stretch>
        </p:blipFill>
        <p:spPr>
          <a:xfrm>
            <a:off x="5546302" y="9442370"/>
            <a:ext cx="1997498" cy="1331665"/>
          </a:xfrm>
          <a:prstGeom prst="rect">
            <a:avLst/>
          </a:prstGeom>
        </p:spPr>
      </p:pic>
      <p:pic>
        <p:nvPicPr>
          <p:cNvPr id="36" name="図 35">
            <a:extLst>
              <a:ext uri="{FF2B5EF4-FFF2-40B4-BE49-F238E27FC236}">
                <a16:creationId xmlns:a16="http://schemas.microsoft.com/office/drawing/2014/main" id="{DDAA76FE-3B02-CCC0-B7F2-BF315142A1C6}"/>
              </a:ext>
            </a:extLst>
          </p:cNvPr>
          <p:cNvPicPr>
            <a:picLocks noChangeAspect="1"/>
          </p:cNvPicPr>
          <p:nvPr/>
        </p:nvPicPr>
        <p:blipFill>
          <a:blip r:embed="rId8"/>
          <a:stretch>
            <a:fillRect/>
          </a:stretch>
        </p:blipFill>
        <p:spPr>
          <a:xfrm>
            <a:off x="4594187" y="9510020"/>
            <a:ext cx="793438" cy="614783"/>
          </a:xfrm>
          <a:prstGeom prst="rect">
            <a:avLst/>
          </a:prstGeom>
        </p:spPr>
      </p:pic>
      <p:sp>
        <p:nvSpPr>
          <p:cNvPr id="37" name="テキスト ボックス 36">
            <a:extLst>
              <a:ext uri="{FF2B5EF4-FFF2-40B4-BE49-F238E27FC236}">
                <a16:creationId xmlns:a16="http://schemas.microsoft.com/office/drawing/2014/main" id="{849EA71F-4B8C-B4DD-1E91-F529CC0199D3}"/>
              </a:ext>
            </a:extLst>
          </p:cNvPr>
          <p:cNvSpPr txBox="1"/>
          <p:nvPr/>
        </p:nvSpPr>
        <p:spPr>
          <a:xfrm>
            <a:off x="4564438" y="9617356"/>
            <a:ext cx="859267" cy="400110"/>
          </a:xfrm>
          <a:prstGeom prst="rect">
            <a:avLst/>
          </a:prstGeom>
          <a:noFill/>
        </p:spPr>
        <p:txBody>
          <a:bodyPr wrap="square" rtlCol="0">
            <a:spAutoFit/>
          </a:bodyPr>
          <a:lstStyle/>
          <a:p>
            <a:pPr algn="ctr"/>
            <a:r>
              <a:rPr kumimoji="1" lang="en-US" altLang="ja-JP" sz="2000" dirty="0">
                <a:solidFill>
                  <a:srgbClr val="8EC41E"/>
                </a:solidFill>
              </a:rPr>
              <a:t>MAP</a:t>
            </a:r>
            <a:endParaRPr kumimoji="1" lang="ja-JP" altLang="en-US" sz="2000">
              <a:solidFill>
                <a:srgbClr val="8EC41E"/>
              </a:solidFill>
            </a:endParaRPr>
          </a:p>
        </p:txBody>
      </p:sp>
      <p:sp>
        <p:nvSpPr>
          <p:cNvPr id="38" name="テキスト ボックス 37">
            <a:extLst>
              <a:ext uri="{FF2B5EF4-FFF2-40B4-BE49-F238E27FC236}">
                <a16:creationId xmlns:a16="http://schemas.microsoft.com/office/drawing/2014/main" id="{427127CF-F0A9-819C-95F1-9595CD39086C}"/>
              </a:ext>
            </a:extLst>
          </p:cNvPr>
          <p:cNvSpPr txBox="1"/>
          <p:nvPr/>
        </p:nvSpPr>
        <p:spPr>
          <a:xfrm>
            <a:off x="274320" y="7797334"/>
            <a:ext cx="7223760" cy="938719"/>
          </a:xfrm>
          <a:prstGeom prst="rect">
            <a:avLst/>
          </a:prstGeom>
          <a:noFill/>
        </p:spPr>
        <p:txBody>
          <a:bodyPr wrap="square" rtlCol="0">
            <a:spAutoFit/>
          </a:bodyPr>
          <a:lstStyle/>
          <a:p>
            <a:pPr algn="l"/>
            <a:r>
              <a:rPr lang="ja-JP" altLang="en-US" sz="1100"/>
              <a:t>お腹も心も満たされる楽しいひとときをお届けするあおぞらマルシェが開催されます！人気のキッチンカーが大集合し、地元ならではのグルメやスイーツが味わえるほか、手作り雑貨やおしゃれなアクセサリーが揃うバザーもお楽しみに♪子どもから大人まで楽しめるワークショップやライブパフォーマンスも予定しています。新鮮な野菜や果物の販売もあり、掘り出し物が見つかるかも</a:t>
            </a:r>
            <a:r>
              <a:rPr lang="en-US" altLang="ja-JP" sz="1100" dirty="0"/>
              <a:t>!? </a:t>
            </a:r>
            <a:r>
              <a:rPr lang="ja-JP" altLang="en-US" sz="1100"/>
              <a:t>家族やお友達を誘って、みんなであおぞらマルシェに遊びに来てくださいね</a:t>
            </a:r>
            <a:r>
              <a:rPr lang="en-US" altLang="ja-JP" sz="1100" dirty="0"/>
              <a:t>!</a:t>
            </a:r>
            <a:r>
              <a:rPr lang="ja-JP" altLang="en-US" sz="1100"/>
              <a:t>ご来場を心よりお待ちしています</a:t>
            </a:r>
            <a:r>
              <a:rPr lang="en-US" altLang="ja-JP" sz="1100" dirty="0"/>
              <a:t>!</a:t>
            </a:r>
            <a:endParaRPr kumimoji="1" lang="ja-JP" altLang="en-US" sz="1100"/>
          </a:p>
        </p:txBody>
      </p:sp>
      <p:sp>
        <p:nvSpPr>
          <p:cNvPr id="39" name="テキスト ボックス 38">
            <a:extLst>
              <a:ext uri="{FF2B5EF4-FFF2-40B4-BE49-F238E27FC236}">
                <a16:creationId xmlns:a16="http://schemas.microsoft.com/office/drawing/2014/main" id="{41F7F5E2-47C5-A935-F818-7E6DD9A6D2F1}"/>
              </a:ext>
            </a:extLst>
          </p:cNvPr>
          <p:cNvSpPr txBox="1"/>
          <p:nvPr/>
        </p:nvSpPr>
        <p:spPr>
          <a:xfrm>
            <a:off x="304800" y="7336508"/>
            <a:ext cx="6324600" cy="400110"/>
          </a:xfrm>
          <a:prstGeom prst="rect">
            <a:avLst/>
          </a:prstGeom>
          <a:noFill/>
        </p:spPr>
        <p:txBody>
          <a:bodyPr wrap="square" rtlCol="0">
            <a:spAutoFit/>
          </a:bodyPr>
          <a:lstStyle/>
          <a:p>
            <a:pPr algn="l"/>
            <a:r>
              <a:rPr lang="ja-JP" altLang="en-US" sz="2000">
                <a:solidFill>
                  <a:srgbClr val="8EC41E"/>
                </a:solidFill>
              </a:rPr>
              <a:t>週末はあおぞらマルシェへ！</a:t>
            </a:r>
            <a:endParaRPr kumimoji="1" lang="ja-JP" altLang="en-US" sz="2000" b="1">
              <a:solidFill>
                <a:srgbClr val="8EC41E"/>
              </a:solidFill>
              <a:latin typeface="Kozuka Gothic Pro B" panose="020B0400000000000000" pitchFamily="34" charset="-128"/>
              <a:ea typeface="Kozuka Gothic Pro B" panose="020B0400000000000000" pitchFamily="34" charset="-128"/>
            </a:endParaRPr>
          </a:p>
        </p:txBody>
      </p:sp>
      <p:pic>
        <p:nvPicPr>
          <p:cNvPr id="40" name="図 39">
            <a:extLst>
              <a:ext uri="{FF2B5EF4-FFF2-40B4-BE49-F238E27FC236}">
                <a16:creationId xmlns:a16="http://schemas.microsoft.com/office/drawing/2014/main" id="{B9A88887-4183-1051-2D3E-DC0CB8454F67}"/>
              </a:ext>
            </a:extLst>
          </p:cNvPr>
          <p:cNvPicPr>
            <a:picLocks noChangeAspect="1"/>
          </p:cNvPicPr>
          <p:nvPr/>
        </p:nvPicPr>
        <p:blipFill>
          <a:blip r:embed="rId9"/>
          <a:stretch>
            <a:fillRect/>
          </a:stretch>
        </p:blipFill>
        <p:spPr>
          <a:xfrm>
            <a:off x="6461895" y="3830539"/>
            <a:ext cx="1310505" cy="1695336"/>
          </a:xfrm>
          <a:prstGeom prst="rect">
            <a:avLst/>
          </a:prstGeom>
        </p:spPr>
      </p:pic>
      <p:pic>
        <p:nvPicPr>
          <p:cNvPr id="41" name="図 40">
            <a:extLst>
              <a:ext uri="{FF2B5EF4-FFF2-40B4-BE49-F238E27FC236}">
                <a16:creationId xmlns:a16="http://schemas.microsoft.com/office/drawing/2014/main" id="{F24F8C6F-B0E3-A9DE-D66B-C477C74BD4D6}"/>
              </a:ext>
            </a:extLst>
          </p:cNvPr>
          <p:cNvPicPr>
            <a:picLocks noChangeAspect="1"/>
          </p:cNvPicPr>
          <p:nvPr/>
        </p:nvPicPr>
        <p:blipFill>
          <a:blip r:embed="rId10"/>
          <a:stretch>
            <a:fillRect/>
          </a:stretch>
        </p:blipFill>
        <p:spPr>
          <a:xfrm>
            <a:off x="-26000" y="3932451"/>
            <a:ext cx="1236964" cy="1600200"/>
          </a:xfrm>
          <a:prstGeom prst="rect">
            <a:avLst/>
          </a:prstGeom>
        </p:spPr>
      </p:pic>
      <p:sp>
        <p:nvSpPr>
          <p:cNvPr id="10" name="テキスト ボックス 9">
            <a:extLst>
              <a:ext uri="{FF2B5EF4-FFF2-40B4-BE49-F238E27FC236}">
                <a16:creationId xmlns:a16="http://schemas.microsoft.com/office/drawing/2014/main" id="{EF3DBF01-12B3-E7C6-507E-B41A97F36C55}"/>
              </a:ext>
            </a:extLst>
          </p:cNvPr>
          <p:cNvSpPr txBox="1"/>
          <p:nvPr/>
        </p:nvSpPr>
        <p:spPr>
          <a:xfrm>
            <a:off x="1143000" y="3937062"/>
            <a:ext cx="5486400" cy="523220"/>
          </a:xfrm>
          <a:prstGeom prst="rect">
            <a:avLst/>
          </a:prstGeom>
          <a:noFill/>
        </p:spPr>
        <p:txBody>
          <a:bodyPr wrap="square" rtlCol="0">
            <a:spAutoFit/>
          </a:bodyPr>
          <a:lstStyle/>
          <a:p>
            <a:pPr algn="ctr"/>
            <a:r>
              <a:rPr kumimoji="1" lang="en-US" altLang="ja-JP" sz="2800" b="1" dirty="0">
                <a:solidFill>
                  <a:srgbClr val="A87859"/>
                </a:solidFill>
                <a:latin typeface="Kozuka Gothic Pro B" panose="020B0400000000000000" pitchFamily="34" charset="-128"/>
                <a:ea typeface="Kozuka Gothic Pro B" panose="020B0400000000000000" pitchFamily="34" charset="-128"/>
              </a:rPr>
              <a:t>2025.3.22 sat 〜 2025.3.23 sun </a:t>
            </a:r>
            <a:endParaRPr kumimoji="1" lang="ja-JP" altLang="en-US" sz="2800" b="1">
              <a:solidFill>
                <a:srgbClr val="A87859"/>
              </a:solidFill>
              <a:latin typeface="Kozuka Gothic Pro B" panose="020B0400000000000000" pitchFamily="34" charset="-128"/>
              <a:ea typeface="Kozuka Gothic Pro B" panose="020B0400000000000000" pitchFamily="34" charset="-128"/>
            </a:endParaRPr>
          </a:p>
        </p:txBody>
      </p:sp>
      <p:pic>
        <p:nvPicPr>
          <p:cNvPr id="11" name="図 10">
            <a:extLst>
              <a:ext uri="{FF2B5EF4-FFF2-40B4-BE49-F238E27FC236}">
                <a16:creationId xmlns:a16="http://schemas.microsoft.com/office/drawing/2014/main" id="{AD5AF287-CB9C-9798-4BEB-0619A1D56EAD}"/>
              </a:ext>
            </a:extLst>
          </p:cNvPr>
          <p:cNvPicPr>
            <a:picLocks noChangeAspect="1"/>
          </p:cNvPicPr>
          <p:nvPr/>
        </p:nvPicPr>
        <p:blipFill>
          <a:blip r:embed="rId11"/>
          <a:stretch>
            <a:fillRect/>
          </a:stretch>
        </p:blipFill>
        <p:spPr>
          <a:xfrm>
            <a:off x="1174750" y="4518704"/>
            <a:ext cx="5422900" cy="38100"/>
          </a:xfrm>
          <a:prstGeom prst="rect">
            <a:avLst/>
          </a:prstGeom>
        </p:spPr>
      </p:pic>
      <p:sp>
        <p:nvSpPr>
          <p:cNvPr id="12" name="テキスト ボックス 11">
            <a:extLst>
              <a:ext uri="{FF2B5EF4-FFF2-40B4-BE49-F238E27FC236}">
                <a16:creationId xmlns:a16="http://schemas.microsoft.com/office/drawing/2014/main" id="{AEE3A0E5-559F-4C98-3F0E-F4D5B46C0528}"/>
              </a:ext>
            </a:extLst>
          </p:cNvPr>
          <p:cNvSpPr txBox="1"/>
          <p:nvPr/>
        </p:nvSpPr>
        <p:spPr>
          <a:xfrm>
            <a:off x="0" y="4608224"/>
            <a:ext cx="7772400" cy="707886"/>
          </a:xfrm>
          <a:prstGeom prst="rect">
            <a:avLst/>
          </a:prstGeom>
          <a:noFill/>
        </p:spPr>
        <p:txBody>
          <a:bodyPr wrap="square" rtlCol="0">
            <a:spAutoFit/>
          </a:bodyPr>
          <a:lstStyle/>
          <a:p>
            <a:pPr algn="ctr"/>
            <a:r>
              <a:rPr kumimoji="1" lang="ja-JP" altLang="en-US" sz="2000" b="1">
                <a:solidFill>
                  <a:srgbClr val="A87859"/>
                </a:solidFill>
                <a:latin typeface="Kozuka Gothic Pro B" panose="020B0400000000000000" pitchFamily="34" charset="-128"/>
                <a:ea typeface="Kozuka Gothic Pro B" panose="020B0400000000000000" pitchFamily="34" charset="-128"/>
              </a:rPr>
              <a:t>たくさんのお店が大集結！</a:t>
            </a:r>
            <a:endParaRPr kumimoji="1" lang="en-US" altLang="ja-JP" sz="2000" b="1" dirty="0">
              <a:solidFill>
                <a:srgbClr val="A87859"/>
              </a:solidFill>
              <a:latin typeface="Kozuka Gothic Pro B" panose="020B0400000000000000" pitchFamily="34" charset="-128"/>
              <a:ea typeface="Kozuka Gothic Pro B" panose="020B0400000000000000" pitchFamily="34" charset="-128"/>
            </a:endParaRPr>
          </a:p>
          <a:p>
            <a:pPr algn="ctr"/>
            <a:r>
              <a:rPr kumimoji="1" lang="ja-JP" altLang="en-US" sz="2000" b="1">
                <a:solidFill>
                  <a:srgbClr val="A87859"/>
                </a:solidFill>
                <a:latin typeface="Kozuka Gothic Pro B" panose="020B0400000000000000" pitchFamily="34" charset="-128"/>
                <a:ea typeface="Kozuka Gothic Pro B" panose="020B0400000000000000" pitchFamily="34" charset="-128"/>
              </a:rPr>
              <a:t>あおぞら町会が賑わうマルシェの大イベント！</a:t>
            </a:r>
          </a:p>
        </p:txBody>
      </p:sp>
      <p:pic>
        <p:nvPicPr>
          <p:cNvPr id="15" name="図 14">
            <a:extLst>
              <a:ext uri="{FF2B5EF4-FFF2-40B4-BE49-F238E27FC236}">
                <a16:creationId xmlns:a16="http://schemas.microsoft.com/office/drawing/2014/main" id="{B2A9244C-930C-9213-AE6F-96D0B7EC5321}"/>
              </a:ext>
            </a:extLst>
          </p:cNvPr>
          <p:cNvPicPr>
            <a:picLocks noChangeAspect="1"/>
          </p:cNvPicPr>
          <p:nvPr/>
        </p:nvPicPr>
        <p:blipFill>
          <a:blip r:embed="rId11"/>
          <a:stretch>
            <a:fillRect/>
          </a:stretch>
        </p:blipFill>
        <p:spPr>
          <a:xfrm>
            <a:off x="1174750" y="5356904"/>
            <a:ext cx="5422900" cy="381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109</TotalTime>
  <Words>225</Words>
  <Application>Microsoft Macintosh PowerPoint</Application>
  <PresentationFormat>ユーザー設定</PresentationFormat>
  <Paragraphs>33</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Kozuka Gothic Pro B</vt:lpstr>
      <vt:lpstr>Kozuka Gothic Pro H</vt:lpstr>
      <vt:lpstr>Kozuka Gothic Pro M</vt:lpstr>
      <vt:lpstr>Arial</vt:lpstr>
      <vt:lpstr>Calibri</vt:lpstr>
      <vt:lpstr>Office Theme</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Basic_008_水濡れ注意</dc:title>
  <cp:lastModifiedBy>春樹 富永</cp:lastModifiedBy>
  <cp:revision>32</cp:revision>
  <dcterms:created xsi:type="dcterms:W3CDTF">2024-11-29T09:39:49Z</dcterms:created>
  <dcterms:modified xsi:type="dcterms:W3CDTF">2024-12-09T08:06:56Z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2024-11-29T00:00:00Z</vt:filetime>
  </property>
  <property fmtid="{D5CDD505-2E9C-101B-9397-08002B2CF9AE}" pid="3" name="Creator">
    <vt:lpwstr>Adobe Illustrator 28.6 (Macintosh)</vt:lpwstr>
  </property>
  <property fmtid="{D5CDD505-2E9C-101B-9397-08002B2CF9AE}" pid="4" name="LastSaved">
    <vt:filetime>2024-11-29T00:00:00Z</vt:filetime>
  </property>
  <property fmtid="{D5CDD505-2E9C-101B-9397-08002B2CF9AE}" pid="5" name="Producer">
    <vt:lpwstr>Adobe PDF library 17.00</vt:lpwstr>
  </property>
</Properties>
</file>