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020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7E00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46"/>
    <p:restoredTop sz="94694"/>
  </p:normalViewPr>
  <p:slideViewPr>
    <p:cSldViewPr>
      <p:cViewPr>
        <p:scale>
          <a:sx n="73" d="100"/>
          <a:sy n="73" d="100"/>
        </p:scale>
        <p:origin x="2912" y="304"/>
      </p:cViewPr>
      <p:guideLst>
        <p:guide orient="horz" pos="5020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CECE0-0CC9-CF46-A8F9-8AEA39D01C8D}" type="datetimeFigureOut">
              <a:rPr kumimoji="1" lang="ja-JP" altLang="en-US" smtClean="0"/>
              <a:t>2024/12/6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FF903-5898-2441-8295-21F198342B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42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FF903-5898-2441-8295-21F198342B6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97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EAC6EE5-A00B-ED79-2375-9CF08EB12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85100" cy="109093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D9E9D1B-50EF-612C-A885-4755542F3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294" y="22890"/>
            <a:ext cx="7798694" cy="10928350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122C246-ABD9-3865-A239-323C45BA8E79}"/>
              </a:ext>
            </a:extLst>
          </p:cNvPr>
          <p:cNvSpPr/>
          <p:nvPr/>
        </p:nvSpPr>
        <p:spPr>
          <a:xfrm>
            <a:off x="406622" y="5321709"/>
            <a:ext cx="2222499" cy="152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画像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AC16B2C2-B454-24F4-5CC9-CBF2A4F495AE}"/>
              </a:ext>
            </a:extLst>
          </p:cNvPr>
          <p:cNvSpPr/>
          <p:nvPr/>
        </p:nvSpPr>
        <p:spPr>
          <a:xfrm>
            <a:off x="2777863" y="5321709"/>
            <a:ext cx="2222499" cy="152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画像</a:t>
            </a: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109AA93-D6A6-5A5B-278A-FD0D721F4675}"/>
              </a:ext>
            </a:extLst>
          </p:cNvPr>
          <p:cNvSpPr/>
          <p:nvPr/>
        </p:nvSpPr>
        <p:spPr>
          <a:xfrm>
            <a:off x="5180100" y="5321709"/>
            <a:ext cx="2222499" cy="1524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画像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EE70568-FAA4-32AC-60FA-BFD80767A8F9}"/>
              </a:ext>
            </a:extLst>
          </p:cNvPr>
          <p:cNvSpPr txBox="1"/>
          <p:nvPr/>
        </p:nvSpPr>
        <p:spPr>
          <a:xfrm>
            <a:off x="406623" y="344905"/>
            <a:ext cx="6985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>
                <a:solidFill>
                  <a:schemeClr val="bg1"/>
                </a:solidFill>
                <a:latin typeface="Kozuka Gothic Pro M" panose="020B0400000000000000" pitchFamily="34" charset="-128"/>
                <a:ea typeface="Kozuka Gothic Pro M" panose="020B0400000000000000" pitchFamily="34" charset="-128"/>
              </a:rPr>
              <a:t>イベントのサブキャッチが入ります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54C084-81CF-FFDD-1A25-426A2E2DE9C7}"/>
              </a:ext>
            </a:extLst>
          </p:cNvPr>
          <p:cNvSpPr txBox="1"/>
          <p:nvPr/>
        </p:nvSpPr>
        <p:spPr>
          <a:xfrm>
            <a:off x="0" y="961295"/>
            <a:ext cx="779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60"/>
              </a:lnSpc>
            </a:pPr>
            <a:r>
              <a:rPr kumimoji="1" lang="ja-JP" altLang="en-US" sz="4800" b="1" spc="-300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イベントのタイトル</a:t>
            </a:r>
            <a:endParaRPr kumimoji="1" lang="en-US" altLang="ja-JP" sz="4800" b="1" spc="-300" dirty="0">
              <a:solidFill>
                <a:schemeClr val="bg1"/>
              </a:solidFill>
              <a:latin typeface="Kozuka Gothic Pro B" panose="020B0400000000000000" pitchFamily="34" charset="-128"/>
              <a:ea typeface="Kozuka Gothic Pro B" panose="020B0400000000000000" pitchFamily="34" charset="-128"/>
            </a:endParaRPr>
          </a:p>
          <a:p>
            <a:pPr algn="ctr">
              <a:lnSpc>
                <a:spcPts val="6060"/>
              </a:lnSpc>
            </a:pPr>
            <a:r>
              <a:rPr kumimoji="1" lang="ja-JP" altLang="en-US" sz="4800" b="1" spc="-300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メインキャッチが入ります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D952F22-478D-D729-3560-3A39717FB1B4}"/>
              </a:ext>
            </a:extLst>
          </p:cNvPr>
          <p:cNvGrpSpPr/>
          <p:nvPr/>
        </p:nvGrpSpPr>
        <p:grpSpPr>
          <a:xfrm>
            <a:off x="272143" y="3118462"/>
            <a:ext cx="5234714" cy="908436"/>
            <a:chOff x="304800" y="4651014"/>
            <a:chExt cx="5234714" cy="908436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0808BF0-4E9D-CD91-7F2B-87C7F717B009}"/>
                </a:ext>
              </a:extLst>
            </p:cNvPr>
            <p:cNvSpPr txBox="1"/>
            <p:nvPr/>
          </p:nvSpPr>
          <p:spPr>
            <a:xfrm>
              <a:off x="304800" y="4684852"/>
              <a:ext cx="1219200" cy="874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060"/>
                </a:lnSpc>
              </a:pPr>
              <a:r>
                <a:rPr kumimoji="1" lang="en-US" altLang="ja-JP" sz="8000" b="1" spc="-53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ozuka Gothic Pro B" panose="020B0400000000000000" pitchFamily="34" charset="-128"/>
                  <a:ea typeface="Kozuka Gothic Pro B" panose="020B0400000000000000" pitchFamily="34" charset="-128"/>
                </a:rPr>
                <a:t>??</a:t>
              </a:r>
              <a:endParaRPr kumimoji="1" lang="ja-JP" altLang="en-US" sz="4400" b="1" spc="-53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EDA9511-3035-854A-4B4B-B156EDC5DC50}"/>
                </a:ext>
              </a:extLst>
            </p:cNvPr>
            <p:cNvSpPr txBox="1"/>
            <p:nvPr/>
          </p:nvSpPr>
          <p:spPr>
            <a:xfrm>
              <a:off x="3101114" y="4651014"/>
              <a:ext cx="2438400" cy="760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060"/>
                </a:lnSpc>
              </a:pPr>
              <a:r>
                <a:rPr kumimoji="1" lang="ja-JP" altLang="en-US" sz="3600" b="1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Kozuka Gothic Pro B" panose="020B0400000000000000" pitchFamily="34" charset="-128"/>
                  <a:ea typeface="Kozuka Gothic Pro B" panose="020B0400000000000000" pitchFamily="34" charset="-128"/>
                </a:rPr>
                <a:t>（曜日）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1680B37-774E-4593-2B62-CA330676EC5E}"/>
                </a:ext>
              </a:extLst>
            </p:cNvPr>
            <p:cNvSpPr txBox="1"/>
            <p:nvPr/>
          </p:nvSpPr>
          <p:spPr>
            <a:xfrm>
              <a:off x="1418167" y="4684852"/>
              <a:ext cx="668867" cy="760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060"/>
                </a:lnSpc>
              </a:pPr>
              <a:r>
                <a:rPr kumimoji="1" lang="ja-JP" altLang="en-US" sz="4400" b="1" spc="-530">
                  <a:solidFill>
                    <a:schemeClr val="tx1">
                      <a:lumMod val="95000"/>
                      <a:lumOff val="5000"/>
                    </a:schemeClr>
                  </a:solidFill>
                  <a:latin typeface="Kozuka Gothic Pro B" panose="020B0400000000000000" pitchFamily="34" charset="-128"/>
                  <a:ea typeface="Kozuka Gothic Pro B" panose="020B0400000000000000" pitchFamily="34" charset="-128"/>
                </a:rPr>
                <a:t>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0CD51D5-682C-AF6B-6AC7-2B2DC337EA42}"/>
                </a:ext>
              </a:extLst>
            </p:cNvPr>
            <p:cNvSpPr txBox="1"/>
            <p:nvPr/>
          </p:nvSpPr>
          <p:spPr>
            <a:xfrm>
              <a:off x="1981200" y="4684852"/>
              <a:ext cx="1219200" cy="874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060"/>
                </a:lnSpc>
              </a:pPr>
              <a:r>
                <a:rPr kumimoji="1" lang="en-US" altLang="ja-JP" sz="8000" b="1" spc="-53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ozuka Gothic Pro B" panose="020B0400000000000000" pitchFamily="34" charset="-128"/>
                  <a:ea typeface="Kozuka Gothic Pro B" panose="020B0400000000000000" pitchFamily="34" charset="-128"/>
                </a:rPr>
                <a:t>??</a:t>
              </a:r>
              <a:endParaRPr kumimoji="1" lang="ja-JP" altLang="en-US" sz="4400" b="1" spc="-53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E2C3C23-5F0E-FA7E-1F7E-624EE3FF662D}"/>
                </a:ext>
              </a:extLst>
            </p:cNvPr>
            <p:cNvSpPr txBox="1"/>
            <p:nvPr/>
          </p:nvSpPr>
          <p:spPr>
            <a:xfrm>
              <a:off x="3064933" y="4684852"/>
              <a:ext cx="668867" cy="760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6060"/>
                </a:lnSpc>
              </a:pPr>
              <a:r>
                <a:rPr kumimoji="1" lang="ja-JP" altLang="en-US" sz="4400" b="1" spc="-530">
                  <a:solidFill>
                    <a:schemeClr val="tx1">
                      <a:lumMod val="95000"/>
                      <a:lumOff val="5000"/>
                    </a:schemeClr>
                  </a:solidFill>
                  <a:latin typeface="Kozuka Gothic Pro B" panose="020B0400000000000000" pitchFamily="34" charset="-128"/>
                  <a:ea typeface="Kozuka Gothic Pro B" panose="020B0400000000000000" pitchFamily="34" charset="-128"/>
                </a:rPr>
                <a:t>日</a:t>
              </a: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B35AEE-7F8F-CC2F-415F-686302394A98}"/>
              </a:ext>
            </a:extLst>
          </p:cNvPr>
          <p:cNvSpPr txBox="1"/>
          <p:nvPr/>
        </p:nvSpPr>
        <p:spPr>
          <a:xfrm>
            <a:off x="347851" y="3765305"/>
            <a:ext cx="5500309" cy="715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606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【</a:t>
            </a:r>
            <a:r>
              <a:rPr kumimoji="1" lang="ja-JP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場所</a:t>
            </a: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】</a:t>
            </a:r>
            <a:r>
              <a:rPr kumimoji="1" lang="ja-JP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場所の詳細が入ります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AF659A1-D490-3512-3005-086F185D8224}"/>
              </a:ext>
            </a:extLst>
          </p:cNvPr>
          <p:cNvSpPr txBox="1"/>
          <p:nvPr/>
        </p:nvSpPr>
        <p:spPr>
          <a:xfrm>
            <a:off x="472208" y="4607889"/>
            <a:ext cx="5500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〒</a:t>
            </a:r>
            <a:r>
              <a:rPr kumimoji="1"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000-0000  </a:t>
            </a:r>
            <a:r>
              <a:rPr kumimoji="1" lang="ja-JP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場所の名前が入ります場所の名前が入ります</a:t>
            </a:r>
            <a:endParaRPr kumimoji="1" lang="ja-JP" altLang="en-US" sz="1400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C8B1C00C-0D87-74CF-8239-0590D6D53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072" y="3011722"/>
            <a:ext cx="1872120" cy="187212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9B05BFF-249E-F07A-AAFD-60FF683F6821}"/>
              </a:ext>
            </a:extLst>
          </p:cNvPr>
          <p:cNvSpPr txBox="1"/>
          <p:nvPr/>
        </p:nvSpPr>
        <p:spPr>
          <a:xfrm>
            <a:off x="5437972" y="3517543"/>
            <a:ext cx="185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>
                <a:solidFill>
                  <a:schemeClr val="bg1"/>
                </a:solidFill>
              </a:rPr>
              <a:t>参加無料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AF537B-DAF8-936C-12FB-E48BC24708E3}"/>
              </a:ext>
            </a:extLst>
          </p:cNvPr>
          <p:cNvSpPr txBox="1"/>
          <p:nvPr/>
        </p:nvSpPr>
        <p:spPr>
          <a:xfrm>
            <a:off x="5437972" y="3991970"/>
            <a:ext cx="1852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chemeClr val="bg1"/>
                </a:solidFill>
              </a:rPr>
              <a:t>先着</a:t>
            </a:r>
            <a:r>
              <a:rPr kumimoji="1" lang="en-US" altLang="ja-JP" sz="2000" dirty="0">
                <a:solidFill>
                  <a:schemeClr val="bg1"/>
                </a:solidFill>
              </a:rPr>
              <a:t>20</a:t>
            </a:r>
            <a:r>
              <a:rPr kumimoji="1" lang="ja-JP" altLang="en-US" sz="2000">
                <a:solidFill>
                  <a:schemeClr val="bg1"/>
                </a:solidFill>
              </a:rPr>
              <a:t>名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8C74543A-F169-0505-02AD-6543CCBB5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623" y="5139176"/>
            <a:ext cx="2222500" cy="4064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5A6AD9A1-E1C9-28F2-08AF-B750B87BC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266" y="5139176"/>
            <a:ext cx="2222500" cy="40640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6CE21FA9-8823-BA9C-E095-CE97552A1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566" y="5139176"/>
            <a:ext cx="2222500" cy="406400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0B376DF-DAC6-C31A-B612-DD9628F2B9EF}"/>
              </a:ext>
            </a:extLst>
          </p:cNvPr>
          <p:cNvSpPr txBox="1"/>
          <p:nvPr/>
        </p:nvSpPr>
        <p:spPr>
          <a:xfrm>
            <a:off x="406622" y="5188487"/>
            <a:ext cx="2222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spc="-150">
                <a:solidFill>
                  <a:schemeClr val="bg1"/>
                </a:solidFill>
              </a:rPr>
              <a:t>テキストが入ります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6423A92-8D8B-0353-07C8-8B45C4DFF90A}"/>
              </a:ext>
            </a:extLst>
          </p:cNvPr>
          <p:cNvSpPr txBox="1"/>
          <p:nvPr/>
        </p:nvSpPr>
        <p:spPr>
          <a:xfrm>
            <a:off x="2776597" y="5188487"/>
            <a:ext cx="2222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spc="-150">
                <a:solidFill>
                  <a:schemeClr val="bg1"/>
                </a:solidFill>
              </a:rPr>
              <a:t>テキストが入ります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36BFE25-7267-B1B8-E1C6-2FD7895E9E11}"/>
              </a:ext>
            </a:extLst>
          </p:cNvPr>
          <p:cNvSpPr txBox="1"/>
          <p:nvPr/>
        </p:nvSpPr>
        <p:spPr>
          <a:xfrm>
            <a:off x="5177674" y="5188487"/>
            <a:ext cx="2222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spc="-150">
                <a:solidFill>
                  <a:schemeClr val="bg1"/>
                </a:solidFill>
              </a:rPr>
              <a:t>テキストが入ります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05FF81-BB82-E9B0-C18D-8595BC20023F}"/>
              </a:ext>
            </a:extLst>
          </p:cNvPr>
          <p:cNvSpPr txBox="1"/>
          <p:nvPr/>
        </p:nvSpPr>
        <p:spPr>
          <a:xfrm>
            <a:off x="406624" y="6955820"/>
            <a:ext cx="22224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ここにテキストが入ります。ここにテキストが入ります。ここにテキストが入ります。ここにテキストが入ります。</a:t>
            </a:r>
            <a:endParaRPr kumimoji="1" lang="ja-JP" altLang="en-US" sz="900"/>
          </a:p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</a:t>
            </a:r>
            <a:endParaRPr kumimoji="1" lang="ja-JP" altLang="en-US" sz="90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3BC8774-70A4-FFC2-F636-E277B6DCDDDF}"/>
              </a:ext>
            </a:extLst>
          </p:cNvPr>
          <p:cNvSpPr txBox="1"/>
          <p:nvPr/>
        </p:nvSpPr>
        <p:spPr>
          <a:xfrm>
            <a:off x="2776258" y="6955820"/>
            <a:ext cx="22224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ここにテキストが入ります。ここにテキストが入ります。ここにテキストが入ります。ここにテキストが入ります。</a:t>
            </a:r>
            <a:endParaRPr kumimoji="1" lang="ja-JP" altLang="en-US" sz="900"/>
          </a:p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</a:t>
            </a:r>
            <a:endParaRPr kumimoji="1" lang="ja-JP" altLang="en-US" sz="900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1EC08A8-6147-B9BD-0327-49D88973E4AE}"/>
              </a:ext>
            </a:extLst>
          </p:cNvPr>
          <p:cNvSpPr txBox="1"/>
          <p:nvPr/>
        </p:nvSpPr>
        <p:spPr>
          <a:xfrm>
            <a:off x="5179346" y="6955820"/>
            <a:ext cx="22224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ここにテキストが入ります。ここにテキストが入ります。ここにテキストが入ります。ここにテキストが入ります。</a:t>
            </a:r>
            <a:endParaRPr kumimoji="1" lang="ja-JP" altLang="en-US" sz="900"/>
          </a:p>
          <a:p>
            <a:pPr algn="just"/>
            <a:r>
              <a:rPr kumimoji="1" lang="ja-JP" altLang="en-US" sz="900">
                <a:solidFill>
                  <a:schemeClr val="tx1">
                    <a:lumMod val="95000"/>
                    <a:lumOff val="5000"/>
                  </a:schemeClr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ここにテキストが入ります。ここにテキストが入ります。</a:t>
            </a:r>
            <a:endParaRPr kumimoji="1" lang="ja-JP" altLang="en-US" sz="90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A0561DF-22AB-8F92-8F48-5B85D326CDCA}"/>
              </a:ext>
            </a:extLst>
          </p:cNvPr>
          <p:cNvSpPr txBox="1"/>
          <p:nvPr/>
        </p:nvSpPr>
        <p:spPr>
          <a:xfrm>
            <a:off x="406623" y="8018442"/>
            <a:ext cx="6985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>
                <a:solidFill>
                  <a:srgbClr val="EF7E00"/>
                </a:solidFill>
                <a:latin typeface="Kozuka Gothic Pro M" panose="020B0400000000000000" pitchFamily="34" charset="-128"/>
                <a:ea typeface="Kozuka Gothic Pro M" panose="020B0400000000000000" pitchFamily="34" charset="-128"/>
              </a:rPr>
              <a:t>サブテキストが入ります。サブテキストが入ります。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E4E372B-0E7D-201A-45FC-754D1C15BBAA}"/>
              </a:ext>
            </a:extLst>
          </p:cNvPr>
          <p:cNvSpPr txBox="1"/>
          <p:nvPr/>
        </p:nvSpPr>
        <p:spPr>
          <a:xfrm>
            <a:off x="4258427" y="9750994"/>
            <a:ext cx="3513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200" b="1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お問い合わせはこちら</a:t>
            </a:r>
            <a:endParaRPr kumimoji="1" lang="en-US" altLang="ja-JP" sz="1200" b="1" dirty="0">
              <a:solidFill>
                <a:schemeClr val="bg1"/>
              </a:solidFill>
              <a:latin typeface="Kozuka Gothic Pro B" panose="020B0400000000000000" pitchFamily="34" charset="-128"/>
              <a:ea typeface="Kozuka Gothic Pro B" panose="020B0400000000000000" pitchFamily="34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9E18C25-83DD-3BC7-5786-9DCDB9A4D875}"/>
              </a:ext>
            </a:extLst>
          </p:cNvPr>
          <p:cNvSpPr txBox="1"/>
          <p:nvPr/>
        </p:nvSpPr>
        <p:spPr>
          <a:xfrm>
            <a:off x="4297421" y="10069840"/>
            <a:ext cx="3513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050" dirty="0">
                <a:solidFill>
                  <a:schemeClr val="bg1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TEL : --------------------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C514B17-4118-761C-FC6B-0E61AA099877}"/>
              </a:ext>
            </a:extLst>
          </p:cNvPr>
          <p:cNvSpPr txBox="1"/>
          <p:nvPr/>
        </p:nvSpPr>
        <p:spPr>
          <a:xfrm>
            <a:off x="4297421" y="10294692"/>
            <a:ext cx="3513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050" dirty="0">
                <a:solidFill>
                  <a:schemeClr val="bg1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Mail : --------------------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D7DAB48-4E34-1ABF-DFB4-D0008782F625}"/>
              </a:ext>
            </a:extLst>
          </p:cNvPr>
          <p:cNvSpPr txBox="1"/>
          <p:nvPr/>
        </p:nvSpPr>
        <p:spPr>
          <a:xfrm>
            <a:off x="4297421" y="10527040"/>
            <a:ext cx="35139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050" dirty="0">
                <a:solidFill>
                  <a:schemeClr val="bg1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URL : --------------------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6A1A374F-CD38-60D0-063E-245619B25D48}"/>
              </a:ext>
            </a:extLst>
          </p:cNvPr>
          <p:cNvSpPr/>
          <p:nvPr/>
        </p:nvSpPr>
        <p:spPr>
          <a:xfrm>
            <a:off x="6711925" y="9962236"/>
            <a:ext cx="690815" cy="6908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QR</a:t>
            </a:r>
            <a:endParaRPr kumimoji="1" lang="ja-JP" altLang="en-US"/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84045408-E634-FE00-F9B4-D653D85CE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622" y="9682799"/>
            <a:ext cx="2043260" cy="10614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185</Words>
  <Application>Microsoft Macintosh PowerPoint</Application>
  <PresentationFormat>ユーザー設定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Kozuka Gothic Pro B</vt:lpstr>
      <vt:lpstr>Kozuka Gothic Pro M</vt:lpstr>
      <vt:lpstr>Kozuka Gothic Pro R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Basic_008_水濡れ注意</dc:title>
  <cp:lastModifiedBy>春樹 富永</cp:lastModifiedBy>
  <cp:revision>37</cp:revision>
  <dcterms:created xsi:type="dcterms:W3CDTF">2024-11-29T09:39:49Z</dcterms:created>
  <dcterms:modified xsi:type="dcterms:W3CDTF">2024-12-06T07:30:53Z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2024-11-29T00:00:00Z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2024-11-29T00:00:00Z</vt:filetime>
  </property>
  <property fmtid="{D5CDD505-2E9C-101B-9397-08002B2CF9AE}" pid="5" name="Producer">
    <vt:lpwstr>Adobe PDF library 17.00</vt:lpwstr>
  </property>
</Properties>
</file>