
<file path=[Content_Types].xml><?xml version="1.0" encoding="utf-8"?>
<Types xmlns="http://schemas.openxmlformats.org/package/2006/content-types"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</p:sldIdLst>
  <p:sldSz cx="7772400" cy="10909300"/>
  <p:notesSz cx="7772400" cy="109093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3436" userDrawn="1">
          <p15:clr>
            <a:srgbClr val="A4A3A4"/>
          </p15:clr>
        </p15:guide>
        <p15:guide id="2" pos="244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A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6646"/>
    <p:restoredTop sz="94694"/>
  </p:normalViewPr>
  <p:slideViewPr>
    <p:cSldViewPr>
      <p:cViewPr varScale="1">
        <p:scale>
          <a:sx n="76" d="100"/>
          <a:sy n="76" d="100"/>
        </p:scale>
        <p:origin x="2848" y="208"/>
      </p:cViewPr>
      <p:guideLst>
        <p:guide orient="horz" pos="3436"/>
        <p:guide pos="2448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83406" y="3381883"/>
            <a:ext cx="6611937" cy="22909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66812" y="6109208"/>
            <a:ext cx="5445125" cy="27273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12/9/24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12/9/24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88937" y="2509139"/>
            <a:ext cx="3383756" cy="72001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006056" y="2509139"/>
            <a:ext cx="3383756" cy="72001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12/9/24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12/9/24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12/9/24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88937" y="436372"/>
            <a:ext cx="7000875" cy="174548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88937" y="2509139"/>
            <a:ext cx="7000875" cy="72001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644775" y="10145649"/>
            <a:ext cx="2489200" cy="5454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88937" y="10145649"/>
            <a:ext cx="1789112" cy="5454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12/9/24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600700" y="10145649"/>
            <a:ext cx="1789112" cy="5454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7" Type="http://schemas.openxmlformats.org/officeDocument/2006/relationships/image" Target="../media/image6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図 1">
            <a:extLst>
              <a:ext uri="{FF2B5EF4-FFF2-40B4-BE49-F238E27FC236}">
                <a16:creationId xmlns:a16="http://schemas.microsoft.com/office/drawing/2014/main" id="{EA1CABFF-E19A-2C4B-3A89-D4E8F75DD69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7772400" cy="10909302"/>
          </a:xfrm>
          <a:prstGeom prst="rect">
            <a:avLst/>
          </a:prstGeom>
        </p:spPr>
      </p:pic>
      <p:pic>
        <p:nvPicPr>
          <p:cNvPr id="5" name="図 4">
            <a:extLst>
              <a:ext uri="{FF2B5EF4-FFF2-40B4-BE49-F238E27FC236}">
                <a16:creationId xmlns:a16="http://schemas.microsoft.com/office/drawing/2014/main" id="{BE969EA2-88B8-9309-5842-C7BE374740D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4033" y="486826"/>
            <a:ext cx="5064334" cy="4542238"/>
          </a:xfrm>
          <a:prstGeom prst="rect">
            <a:avLst/>
          </a:prstGeom>
        </p:spPr>
      </p:pic>
      <p:sp>
        <p:nvSpPr>
          <p:cNvPr id="4" name="テキスト ボックス 3">
            <a:extLst>
              <a:ext uri="{FF2B5EF4-FFF2-40B4-BE49-F238E27FC236}">
                <a16:creationId xmlns:a16="http://schemas.microsoft.com/office/drawing/2014/main" id="{64345631-36F8-6239-90D7-EC96580487EE}"/>
              </a:ext>
            </a:extLst>
          </p:cNvPr>
          <p:cNvSpPr txBox="1"/>
          <p:nvPr/>
        </p:nvSpPr>
        <p:spPr>
          <a:xfrm>
            <a:off x="0" y="1631962"/>
            <a:ext cx="77724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ja-JP" altLang="en-US" sz="8000" b="1">
                <a:latin typeface="Kozuka Gothic Pro B" panose="020B0400000000000000" pitchFamily="34" charset="-128"/>
                <a:ea typeface="Kozuka Gothic Pro B" panose="020B0400000000000000" pitchFamily="34" charset="-128"/>
              </a:rPr>
              <a:t>忘れ物に</a:t>
            </a:r>
            <a:endParaRPr kumimoji="1" lang="en-US" altLang="ja-JP" sz="8000" b="1" dirty="0">
              <a:latin typeface="Kozuka Gothic Pro B" panose="020B0400000000000000" pitchFamily="34" charset="-128"/>
              <a:ea typeface="Kozuka Gothic Pro B" panose="020B0400000000000000" pitchFamily="34" charset="-128"/>
            </a:endParaRPr>
          </a:p>
          <a:p>
            <a:pPr algn="ctr"/>
            <a:r>
              <a:rPr kumimoji="1" lang="ja-JP" altLang="en-US" sz="8000" b="1">
                <a:latin typeface="Kozuka Gothic Pro B" panose="020B0400000000000000" pitchFamily="34" charset="-128"/>
                <a:ea typeface="Kozuka Gothic Pro B" panose="020B0400000000000000" pitchFamily="34" charset="-128"/>
              </a:rPr>
              <a:t>ご注意ください</a:t>
            </a:r>
          </a:p>
        </p:txBody>
      </p:sp>
      <p:pic>
        <p:nvPicPr>
          <p:cNvPr id="6" name="図 5">
            <a:extLst>
              <a:ext uri="{FF2B5EF4-FFF2-40B4-BE49-F238E27FC236}">
                <a16:creationId xmlns:a16="http://schemas.microsoft.com/office/drawing/2014/main" id="{8EFDF8AE-61F7-FD87-096C-2A9EAFE66DA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3267" y="5629532"/>
            <a:ext cx="2184400" cy="2184400"/>
          </a:xfrm>
          <a:prstGeom prst="rect">
            <a:avLst/>
          </a:prstGeom>
        </p:spPr>
      </p:pic>
      <p:pic>
        <p:nvPicPr>
          <p:cNvPr id="7" name="図 6">
            <a:extLst>
              <a:ext uri="{FF2B5EF4-FFF2-40B4-BE49-F238E27FC236}">
                <a16:creationId xmlns:a16="http://schemas.microsoft.com/office/drawing/2014/main" id="{76B28BE8-0BD8-5F82-67EE-225C440E727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94000" y="5629532"/>
            <a:ext cx="2184400" cy="2184400"/>
          </a:xfrm>
          <a:prstGeom prst="rect">
            <a:avLst/>
          </a:prstGeom>
        </p:spPr>
      </p:pic>
      <p:pic>
        <p:nvPicPr>
          <p:cNvPr id="8" name="図 7">
            <a:extLst>
              <a:ext uri="{FF2B5EF4-FFF2-40B4-BE49-F238E27FC236}">
                <a16:creationId xmlns:a16="http://schemas.microsoft.com/office/drawing/2014/main" id="{860CBE3E-912C-BEBD-1AC5-983930E9C80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57800" y="5629532"/>
            <a:ext cx="2184400" cy="2184400"/>
          </a:xfrm>
          <a:prstGeom prst="rect">
            <a:avLst/>
          </a:prstGeom>
        </p:spPr>
      </p:pic>
      <p:pic>
        <p:nvPicPr>
          <p:cNvPr id="9" name="図 8">
            <a:extLst>
              <a:ext uri="{FF2B5EF4-FFF2-40B4-BE49-F238E27FC236}">
                <a16:creationId xmlns:a16="http://schemas.microsoft.com/office/drawing/2014/main" id="{BA2A9336-69EC-FCB1-8333-5EECB575FFE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1867" y="5845434"/>
            <a:ext cx="1727200" cy="2222500"/>
          </a:xfrm>
          <a:prstGeom prst="rect">
            <a:avLst/>
          </a:prstGeom>
        </p:spPr>
      </p:pic>
      <p:pic>
        <p:nvPicPr>
          <p:cNvPr id="10" name="図 9">
            <a:extLst>
              <a:ext uri="{FF2B5EF4-FFF2-40B4-BE49-F238E27FC236}">
                <a16:creationId xmlns:a16="http://schemas.microsoft.com/office/drawing/2014/main" id="{71C3A3BB-C988-E3B9-A2B7-139D6BC2C1C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48050" y="5898209"/>
            <a:ext cx="876300" cy="1562100"/>
          </a:xfrm>
          <a:prstGeom prst="rect">
            <a:avLst/>
          </a:prstGeom>
        </p:spPr>
      </p:pic>
      <p:pic>
        <p:nvPicPr>
          <p:cNvPr id="11" name="図 10">
            <a:extLst>
              <a:ext uri="{FF2B5EF4-FFF2-40B4-BE49-F238E27FC236}">
                <a16:creationId xmlns:a16="http://schemas.microsoft.com/office/drawing/2014/main" id="{4B706C2A-0C65-BC31-FE51-4A9E2E046FD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715000" y="5923609"/>
            <a:ext cx="1320800" cy="1308100"/>
          </a:xfrm>
          <a:prstGeom prst="rect">
            <a:avLst/>
          </a:prstGeom>
        </p:spPr>
      </p:pic>
      <p:sp>
        <p:nvSpPr>
          <p:cNvPr id="12" name="テキスト ボックス 11">
            <a:extLst>
              <a:ext uri="{FF2B5EF4-FFF2-40B4-BE49-F238E27FC236}">
                <a16:creationId xmlns:a16="http://schemas.microsoft.com/office/drawing/2014/main" id="{6AFE99B6-0F69-CB27-B38C-3D4D4222CD88}"/>
              </a:ext>
            </a:extLst>
          </p:cNvPr>
          <p:cNvSpPr txBox="1"/>
          <p:nvPr/>
        </p:nvSpPr>
        <p:spPr>
          <a:xfrm>
            <a:off x="0" y="8302087"/>
            <a:ext cx="77724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" altLang="ja-JP" sz="5400" b="1" dirty="0">
                <a:latin typeface="Arial" panose="020B0604020202020204" pitchFamily="34" charset="0"/>
                <a:cs typeface="Arial" panose="020B0604020202020204" pitchFamily="34" charset="0"/>
              </a:rPr>
              <a:t>Please Take Care of</a:t>
            </a:r>
          </a:p>
          <a:p>
            <a:pPr algn="ctr"/>
            <a:r>
              <a:rPr lang="en" altLang="ja-JP" sz="5400" b="1" dirty="0">
                <a:latin typeface="Arial" panose="020B0604020202020204" pitchFamily="34" charset="0"/>
                <a:cs typeface="Arial" panose="020B0604020202020204" pitchFamily="34" charset="0"/>
              </a:rPr>
              <a:t> Your Belongings</a:t>
            </a:r>
            <a:endParaRPr kumimoji="1" lang="ja-JP" altLang="en-US" sz="5400" b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62</TotalTime>
  <Words>11</Words>
  <Application>Microsoft Macintosh PowerPoint</Application>
  <PresentationFormat>ユーザー設定</PresentationFormat>
  <Paragraphs>4</Paragraphs>
  <Slides>1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3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5" baseType="lpstr">
      <vt:lpstr>Kozuka Gothic Pro B</vt:lpstr>
      <vt:lpstr>Arial</vt:lpstr>
      <vt:lpstr>Calibri</vt:lpstr>
      <vt:lpstr>Office Theme</vt:lpstr>
      <vt:lpstr>PowerPoint プレゼンテーション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Basic_008_水濡れ注意</dc:title>
  <cp:lastModifiedBy>春樹 富永</cp:lastModifiedBy>
  <cp:revision>23</cp:revision>
  <dcterms:created xsi:type="dcterms:W3CDTF">2024-11-29T09:39:49Z</dcterms:created>
  <dcterms:modified xsi:type="dcterms:W3CDTF">2024-12-09T07:58:01Z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2024-11-29T00:00:00Z</vt:filetime>
  </property>
  <property fmtid="{D5CDD505-2E9C-101B-9397-08002B2CF9AE}" pid="3" name="Creator">
    <vt:lpwstr>Adobe Illustrator 28.6 (Macintosh)</vt:lpwstr>
  </property>
  <property fmtid="{D5CDD505-2E9C-101B-9397-08002B2CF9AE}" pid="4" name="LastSaved">
    <vt:filetime>2024-11-29T00:00:00Z</vt:filetime>
  </property>
  <property fmtid="{D5CDD505-2E9C-101B-9397-08002B2CF9AE}" pid="5" name="Producer">
    <vt:lpwstr>Adobe PDF library 17.00</vt:lpwstr>
  </property>
</Properties>
</file>