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/>
    <p:restoredTop sz="94694"/>
  </p:normalViewPr>
  <p:slideViewPr>
    <p:cSldViewPr>
      <p:cViewPr varScale="1">
        <p:scale>
          <a:sx n="76" d="100"/>
          <a:sy n="76" d="100"/>
        </p:scale>
        <p:origin x="2848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185B6-4033-1D42-B84C-CFDF0A88BD2D}" type="datetimeFigureOut">
              <a:rPr kumimoji="1" lang="ja-JP" altLang="en-US" smtClean="0"/>
              <a:t>2024/12/6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0B0179-3AB5-8140-A099-B242165DF1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456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0B0179-3AB5-8140-A099-B242165DF1CF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8435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12/6/24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9C48EA75-29E2-C4DA-EA78-C5FB89F3D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577850"/>
            <a:ext cx="3819503" cy="10058400"/>
          </a:xfrm>
          <a:prstGeom prst="rect">
            <a:avLst/>
          </a:prstGeo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98626576-042B-6D05-DF6B-0A03B7C21C96}"/>
              </a:ext>
            </a:extLst>
          </p:cNvPr>
          <p:cNvSpPr txBox="1"/>
          <p:nvPr/>
        </p:nvSpPr>
        <p:spPr>
          <a:xfrm>
            <a:off x="0" y="6103826"/>
            <a:ext cx="7772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0000" b="1">
                <a:solidFill>
                  <a:srgbClr val="EA0000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清掃中です</a:t>
            </a:r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F22AA077-A98E-2ED9-95F6-BC9F1E27AC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274050"/>
            <a:ext cx="7772400" cy="2635250"/>
          </a:xfrm>
          <a:prstGeom prst="rect">
            <a:avLst/>
          </a:prstGeom>
        </p:spPr>
      </p:pic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C5868F4B-84A6-2D12-879A-91A996AE2455}"/>
              </a:ext>
            </a:extLst>
          </p:cNvPr>
          <p:cNvSpPr txBox="1"/>
          <p:nvPr/>
        </p:nvSpPr>
        <p:spPr>
          <a:xfrm>
            <a:off x="0" y="8550851"/>
            <a:ext cx="777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" altLang="ja-JP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Cleaning in Progress</a:t>
            </a:r>
            <a:endParaRPr kumimoji="1" lang="ja-JP" altLang="en-US" sz="54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2009164B-E37D-BC67-8344-DF39F3E2CB84}"/>
              </a:ext>
            </a:extLst>
          </p:cNvPr>
          <p:cNvSpPr txBox="1"/>
          <p:nvPr/>
        </p:nvSpPr>
        <p:spPr>
          <a:xfrm>
            <a:off x="0" y="9572633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chemeClr val="bg1"/>
                </a:solidFill>
                <a:latin typeface="Kozuka Gothic Pro B" panose="020B0400000000000000" pitchFamily="34" charset="-128"/>
              </a:rPr>
              <a:t>현재 청소 중입니다</a:t>
            </a:r>
            <a:endParaRPr kumimoji="1" lang="ja-JP" altLang="en-US" sz="2800" b="1">
              <a:solidFill>
                <a:schemeClr val="bg1"/>
              </a:solidFill>
              <a:latin typeface="Kozuka Gothic Pro B" panose="020B0400000000000000" pitchFamily="34" charset="-128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93445D59-A7E5-DA7F-6EF7-5740E70B2EF6}"/>
              </a:ext>
            </a:extLst>
          </p:cNvPr>
          <p:cNvSpPr txBox="1"/>
          <p:nvPr/>
        </p:nvSpPr>
        <p:spPr>
          <a:xfrm>
            <a:off x="0" y="10096256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00" b="1">
                <a:solidFill>
                  <a:schemeClr val="bg1"/>
                </a:solidFill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正在清洁中</a:t>
            </a:r>
            <a:endParaRPr kumimoji="1" lang="ja-JP" altLang="en-US" sz="2800" b="1">
              <a:solidFill>
                <a:schemeClr val="bg1"/>
              </a:solidFill>
              <a:latin typeface="Kozuka Gothic Pro B" panose="020B0400000000000000" pitchFamily="34" charset="-128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10</Words>
  <Application>Microsoft Macintosh PowerPoint</Application>
  <PresentationFormat>ユーザー設定</PresentationFormat>
  <Paragraphs>5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Kozuka Gothic Pro B</vt:lpstr>
      <vt:lpstr>游ゴシック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Basic_008_水濡れ注意</dc:title>
  <cp:lastModifiedBy>春樹 富永</cp:lastModifiedBy>
  <cp:revision>22</cp:revision>
  <dcterms:created xsi:type="dcterms:W3CDTF">2024-11-29T09:39:49Z</dcterms:created>
  <dcterms:modified xsi:type="dcterms:W3CDTF">2024-12-06T04:42:45Z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