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772400" cy="10909300"/>
  <p:notesSz cx="7772400" cy="109093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3436" userDrawn="1">
          <p15:clr>
            <a:srgbClr val="A4A3A4"/>
          </p15:clr>
        </p15:guide>
        <p15:guide id="2" pos="244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367B3"/>
    <a:srgbClr val="008DCF"/>
    <a:srgbClr val="EA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646"/>
    <p:restoredTop sz="94694"/>
  </p:normalViewPr>
  <p:slideViewPr>
    <p:cSldViewPr>
      <p:cViewPr varScale="1">
        <p:scale>
          <a:sx n="76" d="100"/>
          <a:sy n="76" d="100"/>
        </p:scale>
        <p:origin x="2848" y="208"/>
      </p:cViewPr>
      <p:guideLst>
        <p:guide orient="horz" pos="3436"/>
        <p:guide pos="244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3406" y="3381883"/>
            <a:ext cx="6611937" cy="22909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6812" y="6109208"/>
            <a:ext cx="5445125" cy="27273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12/6/24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12/6/24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88937" y="2509139"/>
            <a:ext cx="3383756" cy="72001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006056" y="2509139"/>
            <a:ext cx="3383756" cy="72001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12/6/24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12/6/24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12/6/24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8937" y="436372"/>
            <a:ext cx="7000875" cy="17454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937" y="2509139"/>
            <a:ext cx="7000875" cy="72001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644775" y="10145649"/>
            <a:ext cx="2489200" cy="545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88937" y="10145649"/>
            <a:ext cx="1789112" cy="545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12/6/24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600700" y="10145649"/>
            <a:ext cx="1789112" cy="545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image" Target="../media/image2.emf"/><Relationship Id="rId7" Type="http://schemas.openxmlformats.org/officeDocument/2006/relationships/image" Target="../media/image6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emf"/><Relationship Id="rId9" Type="http://schemas.openxmlformats.org/officeDocument/2006/relationships/image" Target="../media/image8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E9FE4C3A-0F6D-95B9-EE76-B272B795B1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772400" cy="10909302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38CD0C12-07DF-08A9-9036-30C679C87A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760883"/>
            <a:ext cx="7772400" cy="2148417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68E02F19-CC4C-E1A9-8579-33AFCC8D94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76450" y="2575983"/>
            <a:ext cx="3619500" cy="61849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B1B82D9D-14BA-8B38-70F3-69B9328036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0" y="3168650"/>
            <a:ext cx="863600" cy="12319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1BC1A14B-E7E2-4301-CBC3-00A774C74C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47825" y="4400550"/>
            <a:ext cx="558800" cy="80010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C72F3555-C5EB-531A-FEE6-4656DCB7847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73258" y="3119966"/>
            <a:ext cx="863600" cy="12319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9C5C04F1-1DAF-475B-D154-D77047740E7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14458" y="4190999"/>
            <a:ext cx="558800" cy="812800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7CF941A8-B2EF-286C-E186-015E9EF6C14B}"/>
              </a:ext>
            </a:extLst>
          </p:cNvPr>
          <p:cNvSpPr txBox="1"/>
          <p:nvPr/>
        </p:nvSpPr>
        <p:spPr>
          <a:xfrm>
            <a:off x="0" y="269232"/>
            <a:ext cx="77724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7720"/>
              </a:lnSpc>
            </a:pPr>
            <a:r>
              <a:rPr kumimoji="1" lang="ja-JP" altLang="en-US" sz="6600" b="1">
                <a:solidFill>
                  <a:schemeClr val="bg1"/>
                </a:solidFill>
                <a:latin typeface="Kozuka Gothic Pro B" panose="020B0400000000000000" pitchFamily="34" charset="-128"/>
                <a:ea typeface="Kozuka Gothic Pro B" panose="020B0400000000000000" pitchFamily="34" charset="-128"/>
              </a:rPr>
              <a:t>トイレはキレイに</a:t>
            </a:r>
            <a:endParaRPr kumimoji="1" lang="en-US" altLang="ja-JP" sz="6600" b="1" dirty="0">
              <a:solidFill>
                <a:schemeClr val="bg1"/>
              </a:solidFill>
              <a:latin typeface="Kozuka Gothic Pro B" panose="020B0400000000000000" pitchFamily="34" charset="-128"/>
              <a:ea typeface="Kozuka Gothic Pro B" panose="020B0400000000000000" pitchFamily="34" charset="-128"/>
            </a:endParaRPr>
          </a:p>
          <a:p>
            <a:pPr algn="ctr">
              <a:lnSpc>
                <a:spcPts val="7720"/>
              </a:lnSpc>
            </a:pPr>
            <a:r>
              <a:rPr kumimoji="1" lang="ja-JP" altLang="en-US" sz="6600" b="1">
                <a:solidFill>
                  <a:schemeClr val="bg1"/>
                </a:solidFill>
                <a:latin typeface="Kozuka Gothic Pro B" panose="020B0400000000000000" pitchFamily="34" charset="-128"/>
                <a:ea typeface="Kozuka Gothic Pro B" panose="020B0400000000000000" pitchFamily="34" charset="-128"/>
              </a:rPr>
              <a:t>使いましょう</a:t>
            </a: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B98E0757-6488-CD21-125F-1B82EECBE0A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9923991"/>
            <a:ext cx="7772400" cy="635001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627C1F8C-914A-8500-ADC4-B33FEA2F377D}"/>
              </a:ext>
            </a:extLst>
          </p:cNvPr>
          <p:cNvSpPr txBox="1"/>
          <p:nvPr/>
        </p:nvSpPr>
        <p:spPr>
          <a:xfrm>
            <a:off x="0" y="10022270"/>
            <a:ext cx="7772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000" b="1">
                <a:solidFill>
                  <a:srgbClr val="0367B3"/>
                </a:solidFill>
                <a:latin typeface="Kozuka Gothic Pro B" panose="020B0400000000000000" pitchFamily="34" charset="-128"/>
                <a:ea typeface="Kozuka Gothic Pro B" panose="020B0400000000000000" pitchFamily="34" charset="-128"/>
              </a:rPr>
              <a:t>いつもキレイに使っていただきありがとうございます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8CB3AEC8-1C8F-96B4-117B-9CD0C5A31CBB}"/>
              </a:ext>
            </a:extLst>
          </p:cNvPr>
          <p:cNvSpPr txBox="1"/>
          <p:nvPr/>
        </p:nvSpPr>
        <p:spPr>
          <a:xfrm>
            <a:off x="0" y="9195571"/>
            <a:ext cx="7772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" altLang="ja-JP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Please Keep the Restroom Clean</a:t>
            </a:r>
            <a:endParaRPr kumimoji="1" lang="ja-JP" altLang="en-US" sz="3200" b="1">
              <a:solidFill>
                <a:schemeClr val="bg1"/>
              </a:solidFill>
              <a:latin typeface="Arial" panose="020B0604020202020204" pitchFamily="34" charset="0"/>
              <a:ea typeface="Kozuka Gothic Pro B" panose="020B0400000000000000" pitchFamily="34" charset="-128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</TotalTime>
  <Words>17</Words>
  <Application>Microsoft Macintosh PowerPoint</Application>
  <PresentationFormat>ユーザー設定</PresentationFormat>
  <Paragraphs>4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Kozuka Gothic Pro B</vt:lpstr>
      <vt:lpstr>Arial</vt:lpstr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Basic_008_水濡れ注意</dc:title>
  <cp:lastModifiedBy>春樹 富永</cp:lastModifiedBy>
  <cp:revision>25</cp:revision>
  <dcterms:created xsi:type="dcterms:W3CDTF">2024-11-29T09:39:49Z</dcterms:created>
  <dcterms:modified xsi:type="dcterms:W3CDTF">2024-12-06T04:09:21Z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2024-11-29T00:00:00Z</vt:filetime>
  </property>
  <property fmtid="{D5CDD505-2E9C-101B-9397-08002B2CF9AE}" pid="3" name="Creator">
    <vt:lpwstr>Adobe Illustrator 28.6 (Macintosh)</vt:lpwstr>
  </property>
  <property fmtid="{D5CDD505-2E9C-101B-9397-08002B2CF9AE}" pid="4" name="LastSaved">
    <vt:filetime>2024-11-29T00:00:00Z</vt:filetime>
  </property>
  <property fmtid="{D5CDD505-2E9C-101B-9397-08002B2CF9AE}" pid="5" name="Producer">
    <vt:lpwstr>Adobe PDF library 17.00</vt:lpwstr>
  </property>
</Properties>
</file>