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3436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000"/>
    <a:srgbClr val="E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46"/>
    <p:restoredTop sz="94726"/>
  </p:normalViewPr>
  <p:slideViewPr>
    <p:cSldViewPr>
      <p:cViewPr varScale="1">
        <p:scale>
          <a:sx n="75" d="100"/>
          <a:sy n="75" d="100"/>
        </p:scale>
        <p:origin x="2848" y="192"/>
      </p:cViewPr>
      <p:guideLst>
        <p:guide orient="horz" pos="3436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3/25/25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980AFC2-690C-6B80-4D1D-B9A9B0A25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772400" cy="1090930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DA14D67-592B-6C94-1B87-CCA2C93B9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59" y="577850"/>
            <a:ext cx="7785100" cy="103632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B004FBF-37E2-2CAC-6A46-77E7058633B9}"/>
              </a:ext>
            </a:extLst>
          </p:cNvPr>
          <p:cNvSpPr txBox="1"/>
          <p:nvPr/>
        </p:nvSpPr>
        <p:spPr>
          <a:xfrm>
            <a:off x="4343400" y="196850"/>
            <a:ext cx="3124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F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24H</a:t>
            </a:r>
            <a:endParaRPr kumimoji="1" lang="ja-JP" altLang="en-US" sz="11500" b="1">
              <a:solidFill>
                <a:srgbClr val="FFF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17EA4E2-9C92-B162-6515-9999C96D8981}"/>
              </a:ext>
            </a:extLst>
          </p:cNvPr>
          <p:cNvSpPr txBox="1"/>
          <p:nvPr/>
        </p:nvSpPr>
        <p:spPr>
          <a:xfrm>
            <a:off x="11152" y="5778957"/>
            <a:ext cx="7750096" cy="342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3000"/>
              </a:lnSpc>
            </a:pPr>
            <a:r>
              <a:rPr kumimoji="1" lang="ja-JP" altLang="en-US" sz="11500" b="1">
                <a:solidFill>
                  <a:srgbClr val="FF0000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防犯カメラ</a:t>
            </a:r>
            <a:endParaRPr kumimoji="1" lang="en-US" altLang="ja-JP" sz="11500" b="1" dirty="0">
              <a:solidFill>
                <a:srgbClr val="FF0000"/>
              </a:solidFill>
              <a:latin typeface="Kozuka Gothic Pro B" panose="020B0400000000000000" pitchFamily="34" charset="-128"/>
              <a:ea typeface="Kozuka Gothic Pro B" panose="020B0400000000000000" pitchFamily="34" charset="-128"/>
            </a:endParaRPr>
          </a:p>
          <a:p>
            <a:pPr algn="ctr">
              <a:lnSpc>
                <a:spcPts val="13000"/>
              </a:lnSpc>
            </a:pPr>
            <a:r>
              <a:rPr kumimoji="1" lang="ja-JP" altLang="en-US" sz="11500" b="1">
                <a:solidFill>
                  <a:srgbClr val="FF0000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作動中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64493D7-029C-4331-72A4-703BA5094BB3}"/>
              </a:ext>
            </a:extLst>
          </p:cNvPr>
          <p:cNvSpPr txBox="1"/>
          <p:nvPr/>
        </p:nvSpPr>
        <p:spPr>
          <a:xfrm>
            <a:off x="1905000" y="9474064"/>
            <a:ext cx="5856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防犯のため監視カメラを</a:t>
            </a:r>
            <a:endParaRPr kumimoji="1" lang="en-US" altLang="ja-JP" sz="3600" b="1" dirty="0">
              <a:latin typeface="Kozuka Gothic Pro B" panose="020B0400000000000000" pitchFamily="34" charset="-128"/>
              <a:ea typeface="Kozuka Gothic Pro B" panose="020B0400000000000000" pitchFamily="34" charset="-128"/>
            </a:endParaRPr>
          </a:p>
          <a:p>
            <a:r>
              <a:rPr kumimoji="1" lang="ja-JP" altLang="en-US" sz="3600" b="1"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設置しています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83EAB14-707C-7370-0232-CAB6DFAE9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518647"/>
            <a:ext cx="1291184" cy="115574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2832F2A-FC04-13C4-F8FF-95B910DDCFF8}"/>
              </a:ext>
            </a:extLst>
          </p:cNvPr>
          <p:cNvSpPr txBox="1"/>
          <p:nvPr/>
        </p:nvSpPr>
        <p:spPr>
          <a:xfrm>
            <a:off x="2271752" y="4150261"/>
            <a:ext cx="5170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sz="4000" b="1" dirty="0">
                <a:latin typeface="Arial" panose="020B0604020202020204" pitchFamily="34" charset="0"/>
                <a:cs typeface="Arial" panose="020B0604020202020204" pitchFamily="34" charset="0"/>
              </a:rPr>
              <a:t>Security Cameras</a:t>
            </a:r>
          </a:p>
          <a:p>
            <a:r>
              <a:rPr lang="en" altLang="ja-JP" sz="4000" b="1" dirty="0">
                <a:latin typeface="Arial" panose="020B0604020202020204" pitchFamily="34" charset="0"/>
                <a:cs typeface="Arial" panose="020B0604020202020204" pitchFamily="34" charset="0"/>
              </a:rPr>
              <a:t>in Operation</a:t>
            </a:r>
            <a:endParaRPr kumimoji="1" lang="ja-JP" altLang="en-US" sz="4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B592566-501D-2704-1C1D-AB79E826BB4C}"/>
              </a:ext>
            </a:extLst>
          </p:cNvPr>
          <p:cNvSpPr txBox="1"/>
          <p:nvPr/>
        </p:nvSpPr>
        <p:spPr>
          <a:xfrm>
            <a:off x="2123585" y="2934207"/>
            <a:ext cx="5170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ja-JP" sz="8000" b="1" dirty="0">
                <a:latin typeface="Arial" panose="020B0604020202020204" pitchFamily="34" charset="0"/>
                <a:cs typeface="Arial" panose="020B0604020202020204" pitchFamily="34" charset="0"/>
              </a:rPr>
              <a:t>WARNING</a:t>
            </a:r>
            <a:endParaRPr kumimoji="1" lang="ja-JP" altLang="en-US" sz="8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18</Words>
  <Application>Microsoft Macintosh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Kozuka Gothic Pro B</vt:lpstr>
      <vt:lpstr>Arial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Basic_008_水濡れ注意</dc:title>
  <cp:lastModifiedBy>トミナガハルキ</cp:lastModifiedBy>
  <cp:revision>26</cp:revision>
  <dcterms:created xsi:type="dcterms:W3CDTF">2024-11-29T09:39:49Z</dcterms:created>
  <dcterms:modified xsi:type="dcterms:W3CDTF">2025-03-25T03:36:48Z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2024-11-29T00:00:00Z</vt:filetime>
  </property>
  <property fmtid="{D5CDD505-2E9C-101B-9397-08002B2CF9AE}" pid="3" name="Creator">
    <vt:lpwstr>Adobe Illustrator 28.6 (Macintosh)</vt:lpwstr>
  </property>
  <property fmtid="{D5CDD505-2E9C-101B-9397-08002B2CF9AE}" pid="4" name="LastSaved">
    <vt:filetime>2024-11-29T00:00:00Z</vt:filetime>
  </property>
  <property fmtid="{D5CDD505-2E9C-101B-9397-08002B2CF9AE}" pid="5" name="Producer">
    <vt:lpwstr>Adobe PDF library 17.00</vt:lpwstr>
  </property>
</Properties>
</file>