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/>
    <p:restoredTop sz="94694"/>
  </p:normalViewPr>
  <p:slideViewPr>
    <p:cSldViewPr>
      <p:cViewPr varScale="1">
        <p:scale>
          <a:sx n="76" d="100"/>
          <a:sy n="76" d="100"/>
        </p:scale>
        <p:origin x="2848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D5A390D1-D740-2175-5449-F145E41DE82C}"/>
              </a:ext>
            </a:extLst>
          </p:cNvPr>
          <p:cNvSpPr txBox="1"/>
          <p:nvPr/>
        </p:nvSpPr>
        <p:spPr>
          <a:xfrm>
            <a:off x="0" y="191555"/>
            <a:ext cx="7772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8000" b="1">
                <a:solidFill>
                  <a:srgbClr val="EA00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ゴミ捨て禁止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65E300DE-58F9-78A8-6C63-60DD306472E6}"/>
              </a:ext>
            </a:extLst>
          </p:cNvPr>
          <p:cNvSpPr txBox="1"/>
          <p:nvPr/>
        </p:nvSpPr>
        <p:spPr>
          <a:xfrm>
            <a:off x="0" y="8172787"/>
            <a:ext cx="777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" altLang="ja-JP" sz="6000" b="1" dirty="0">
                <a:solidFill>
                  <a:srgbClr val="EA00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Please Do Not Litter</a:t>
            </a:r>
            <a:endParaRPr kumimoji="1" lang="ja-JP" altLang="en-US" sz="6000" b="1">
              <a:solidFill>
                <a:srgbClr val="EA0000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33326BA2-4D16-167D-7A76-400D8C197D24}"/>
              </a:ext>
            </a:extLst>
          </p:cNvPr>
          <p:cNvSpPr txBox="1"/>
          <p:nvPr/>
        </p:nvSpPr>
        <p:spPr>
          <a:xfrm>
            <a:off x="0" y="9380099"/>
            <a:ext cx="7772400" cy="1064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60"/>
              </a:lnSpc>
            </a:pPr>
            <a:r>
              <a:rPr kumimoji="1" lang="ja-JP" altLang="en-US" sz="2800" b="1">
                <a:solidFill>
                  <a:schemeClr val="tx1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ここにゴミを捨てないでください</a:t>
            </a:r>
          </a:p>
          <a:p>
            <a:pPr algn="ctr">
              <a:lnSpc>
                <a:spcPts val="4060"/>
              </a:lnSpc>
            </a:pPr>
            <a:r>
              <a:rPr kumimoji="1" lang="ja-JP" altLang="en-US" sz="2800" b="1">
                <a:solidFill>
                  <a:schemeClr val="tx1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不法投棄は犯罪です</a:t>
            </a: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4572616B-830A-A234-4D99-4571C7948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181" y="2331919"/>
            <a:ext cx="3964219" cy="5103932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491BF2D5-D142-A058-2FFF-A85D556D0F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3973838"/>
            <a:ext cx="1485900" cy="1847850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2E6ED655-FA86-2986-40F8-572B9CDAB8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528" y="1589889"/>
            <a:ext cx="6545343" cy="654534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18</Words>
  <Application>Microsoft Macintosh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Kozuka Gothic Pro B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Basic_008_水濡れ注意</dc:title>
  <cp:lastModifiedBy>春樹 富永</cp:lastModifiedBy>
  <cp:revision>24</cp:revision>
  <dcterms:created xsi:type="dcterms:W3CDTF">2024-11-29T09:39:49Z</dcterms:created>
  <dcterms:modified xsi:type="dcterms:W3CDTF">2024-12-09T07:57:04Z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