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55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>
            <a:extLst>
              <a:ext uri="{FF2B5EF4-FFF2-40B4-BE49-F238E27FC236}">
                <a16:creationId xmlns:a16="http://schemas.microsoft.com/office/drawing/2014/main" id="{81B4BD8D-C57A-68DE-F890-04164D70D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399" cy="10909300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F8D3C72C-4958-7969-17C3-07AA11B266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700" y="2106550"/>
            <a:ext cx="5827000" cy="5827000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87618029-C2DF-C80A-B761-572561B430FE}"/>
              </a:ext>
            </a:extLst>
          </p:cNvPr>
          <p:cNvSpPr txBox="1"/>
          <p:nvPr/>
        </p:nvSpPr>
        <p:spPr>
          <a:xfrm>
            <a:off x="0" y="225667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4800" b="1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マナーモードに設定の上</a:t>
            </a:r>
            <a:endParaRPr kumimoji="1" lang="en-US" altLang="ja-JP" sz="4800" b="1" dirty="0">
              <a:solidFill>
                <a:srgbClr val="FFFF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  <a:p>
            <a:pPr algn="ctr"/>
            <a:r>
              <a:rPr kumimoji="1" lang="ja-JP" altLang="en-US" sz="4800" b="1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通話はご遠慮ください</a:t>
            </a: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85039DB2-C842-62A4-63F5-1B90888D2CAA}"/>
              </a:ext>
            </a:extLst>
          </p:cNvPr>
          <p:cNvSpPr txBox="1"/>
          <p:nvPr/>
        </p:nvSpPr>
        <p:spPr>
          <a:xfrm>
            <a:off x="0" y="8244773"/>
            <a:ext cx="777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" altLang="ja-JP" sz="2800" b="1" dirty="0">
                <a:solidFill>
                  <a:srgbClr val="FFFF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Please set your phone to silent mode and refrain from making calls</a:t>
            </a:r>
            <a:endParaRPr kumimoji="1" lang="ja-JP" altLang="en-US" sz="2800" b="1">
              <a:solidFill>
                <a:srgbClr val="FFFF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3EA8C2A8-FFCE-F002-E730-D489F7B85642}"/>
              </a:ext>
            </a:extLst>
          </p:cNvPr>
          <p:cNvSpPr txBox="1"/>
          <p:nvPr/>
        </p:nvSpPr>
        <p:spPr>
          <a:xfrm>
            <a:off x="0" y="9510103"/>
            <a:ext cx="777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rgbClr val="FFFF00"/>
                </a:solidFill>
                <a:latin typeface="Kozuka Gothic Pro B" panose="020B0400000000000000" pitchFamily="34" charset="-128"/>
              </a:rPr>
              <a:t>휴대폰을 무음 모드로 설정하시고 통화는 삼가해 주시기 바랍니다</a:t>
            </a:r>
            <a:endParaRPr kumimoji="1" lang="ja-JP" altLang="en-US" b="1">
              <a:solidFill>
                <a:srgbClr val="FFFF00"/>
              </a:solidFill>
              <a:latin typeface="Kozuka Gothic Pro B" panose="020B0400000000000000" pitchFamily="34" charset="-128"/>
              <a:ea typeface="Kozuka Gothic Pro B" panose="020B0400000000000000" pitchFamily="34" charset="-128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0B38CBE4-5649-FAF8-7C79-EC97752FCD14}"/>
              </a:ext>
            </a:extLst>
          </p:cNvPr>
          <p:cNvSpPr txBox="1"/>
          <p:nvPr/>
        </p:nvSpPr>
        <p:spPr>
          <a:xfrm>
            <a:off x="0" y="9990603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000">
                <a:solidFill>
                  <a:srgbClr val="FFFF00"/>
                </a:solidFill>
                <a:latin typeface="Kozuka Gothic Pro M" panose="020B0400000000000000" pitchFamily="34" charset="-128"/>
                <a:ea typeface="Kozuka Gothic Pro M" panose="020B0400000000000000" pitchFamily="34" charset="-128"/>
              </a:rPr>
              <a:t>请将手机设置为静音模式，并请避免通话</a:t>
            </a:r>
            <a:endParaRPr kumimoji="1" lang="ja-JP" altLang="en-US" sz="2000">
              <a:solidFill>
                <a:srgbClr val="FFFF00"/>
              </a:solidFill>
              <a:latin typeface="Kozuka Gothic Pro M" panose="020B0400000000000000" pitchFamily="34" charset="-128"/>
              <a:ea typeface="Kozuka Gothic Pro M" panose="020B0400000000000000" pitchFamily="34" charset="-128"/>
            </a:endParaRPr>
          </a:p>
        </p:txBody>
      </p:sp>
      <p:pic>
        <p:nvPicPr>
          <p:cNvPr id="2" name="図 1">
            <a:extLst>
              <a:ext uri="{FF2B5EF4-FFF2-40B4-BE49-F238E27FC236}">
                <a16:creationId xmlns:a16="http://schemas.microsoft.com/office/drawing/2014/main" id="{8E396398-7003-06CC-261D-50B822A9D7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9417" y="2853664"/>
            <a:ext cx="2973565" cy="4267200"/>
          </a:xfrm>
          <a:prstGeom prst="rect">
            <a:avLst/>
          </a:prstGeom>
        </p:spPr>
      </p:pic>
      <p:pic>
        <p:nvPicPr>
          <p:cNvPr id="23" name="図 22">
            <a:extLst>
              <a:ext uri="{FF2B5EF4-FFF2-40B4-BE49-F238E27FC236}">
                <a16:creationId xmlns:a16="http://schemas.microsoft.com/office/drawing/2014/main" id="{E1CC1228-F132-743F-62A9-D64633874F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0" y="2423451"/>
            <a:ext cx="2362200" cy="157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31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34</Words>
  <Application>Microsoft Macintosh PowerPoint</Application>
  <PresentationFormat>ユーザー設定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Kozuka Gothic Pro M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Inbound_07_Do not shout_A4</dc:title>
  <cp:lastModifiedBy>春樹 富永</cp:lastModifiedBy>
  <cp:revision>12</cp:revision>
  <dcterms:created xsi:type="dcterms:W3CDTF">2024-11-29T08:46:18Z</dcterms:created>
  <dcterms:modified xsi:type="dcterms:W3CDTF">2024-12-05T09:12:41Z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