
<file path=[Content_Types].xml><?xml version="1.0" encoding="utf-8"?>
<Types xmlns="http://schemas.openxmlformats.org/package/2006/content-types"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7" r:id="rId2"/>
  </p:sldIdLst>
  <p:sldSz cx="7772400" cy="10909300"/>
  <p:notesSz cx="7772400" cy="109093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3436" userDrawn="1">
          <p15:clr>
            <a:srgbClr val="A4A3A4"/>
          </p15:clr>
        </p15:guide>
        <p15:guide id="2" pos="244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9551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>
      <p:cViewPr varScale="1">
        <p:scale>
          <a:sx n="76" d="100"/>
          <a:sy n="76" d="100"/>
        </p:scale>
        <p:origin x="3552" y="208"/>
      </p:cViewPr>
      <p:guideLst>
        <p:guide orient="horz" pos="3436"/>
        <p:guide pos="244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83406" y="3381883"/>
            <a:ext cx="6611937" cy="22909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66812" y="6109208"/>
            <a:ext cx="5445125" cy="27273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12/2/24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12/2/24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88937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006056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12/2/24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12/2/24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12/2/24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88937" y="436372"/>
            <a:ext cx="7000875" cy="174548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88937" y="2509139"/>
            <a:ext cx="7000875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644775" y="10145649"/>
            <a:ext cx="2489200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88937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12/2/24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600700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図 1">
            <a:extLst>
              <a:ext uri="{FF2B5EF4-FFF2-40B4-BE49-F238E27FC236}">
                <a16:creationId xmlns:a16="http://schemas.microsoft.com/office/drawing/2014/main" id="{CB6F2DF7-FB3E-9669-D356-714B173249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7772399" cy="10909300"/>
          </a:xfrm>
          <a:prstGeom prst="rect">
            <a:avLst/>
          </a:prstGeom>
        </p:spPr>
      </p:pic>
      <p:pic>
        <p:nvPicPr>
          <p:cNvPr id="3" name="図 2">
            <a:extLst>
              <a:ext uri="{FF2B5EF4-FFF2-40B4-BE49-F238E27FC236}">
                <a16:creationId xmlns:a16="http://schemas.microsoft.com/office/drawing/2014/main" id="{D7C4D28C-ED2F-8621-A13D-A6B1FB28CB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900" y="476250"/>
            <a:ext cx="6832600" cy="9956800"/>
          </a:xfrm>
          <a:prstGeom prst="rect">
            <a:avLst/>
          </a:prstGeom>
        </p:spPr>
      </p:pic>
      <p:pic>
        <p:nvPicPr>
          <p:cNvPr id="4" name="図 3">
            <a:extLst>
              <a:ext uri="{FF2B5EF4-FFF2-40B4-BE49-F238E27FC236}">
                <a16:creationId xmlns:a16="http://schemas.microsoft.com/office/drawing/2014/main" id="{EF9254D9-8EDC-83AA-4BC8-0227FA6BE6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9750" y="1149350"/>
            <a:ext cx="6692900" cy="8610600"/>
          </a:xfrm>
          <a:prstGeom prst="rect">
            <a:avLst/>
          </a:prstGeom>
        </p:spPr>
      </p:pic>
      <p:sp>
        <p:nvSpPr>
          <p:cNvPr id="6" name="テキスト ボックス 5">
            <a:extLst>
              <a:ext uri="{FF2B5EF4-FFF2-40B4-BE49-F238E27FC236}">
                <a16:creationId xmlns:a16="http://schemas.microsoft.com/office/drawing/2014/main" id="{C8FAE424-43E4-FA02-CAFF-8A8AD3AE0011}"/>
              </a:ext>
            </a:extLst>
          </p:cNvPr>
          <p:cNvSpPr txBox="1"/>
          <p:nvPr/>
        </p:nvSpPr>
        <p:spPr>
          <a:xfrm>
            <a:off x="876300" y="1030817"/>
            <a:ext cx="6019800" cy="2593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9720"/>
              </a:lnSpc>
            </a:pPr>
            <a:r>
              <a:rPr lang="en" altLang="ja-JP" sz="9600" b="1" dirty="0">
                <a:solidFill>
                  <a:srgbClr val="E95514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English </a:t>
            </a:r>
          </a:p>
          <a:p>
            <a:pPr algn="ctr">
              <a:lnSpc>
                <a:spcPts val="9720"/>
              </a:lnSpc>
            </a:pPr>
            <a:r>
              <a:rPr lang="en" altLang="ja-JP" sz="9600" b="1" dirty="0">
                <a:solidFill>
                  <a:srgbClr val="E95514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menu</a:t>
            </a:r>
            <a:endParaRPr kumimoji="1" lang="ja-JP" altLang="en-US" sz="9600" b="1">
              <a:solidFill>
                <a:srgbClr val="E95514"/>
              </a:solidFill>
              <a:latin typeface="Arial Black" panose="020B0604020202020204" pitchFamily="34" charset="0"/>
              <a:ea typeface="Kozuka Gothic Pro B" panose="020B0400000000000000" pitchFamily="34" charset="-128"/>
              <a:cs typeface="Arial Black" panose="020B0604020202020204" pitchFamily="34" charset="0"/>
            </a:endParaRPr>
          </a:p>
        </p:txBody>
      </p:sp>
      <p:pic>
        <p:nvPicPr>
          <p:cNvPr id="8" name="図 7">
            <a:extLst>
              <a:ext uri="{FF2B5EF4-FFF2-40B4-BE49-F238E27FC236}">
                <a16:creationId xmlns:a16="http://schemas.microsoft.com/office/drawing/2014/main" id="{517D70DD-8BD4-8816-4780-D78152C536A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8550" y="3624348"/>
            <a:ext cx="5575300" cy="876300"/>
          </a:xfrm>
          <a:prstGeom prst="rect">
            <a:avLst/>
          </a:prstGeom>
        </p:spPr>
      </p:pic>
      <p:sp>
        <p:nvSpPr>
          <p:cNvPr id="7" name="テキスト ボックス 6">
            <a:extLst>
              <a:ext uri="{FF2B5EF4-FFF2-40B4-BE49-F238E27FC236}">
                <a16:creationId xmlns:a16="http://schemas.microsoft.com/office/drawing/2014/main" id="{8E7D2628-F837-9344-7FF1-9E4C4E01B784}"/>
              </a:ext>
            </a:extLst>
          </p:cNvPr>
          <p:cNvSpPr txBox="1"/>
          <p:nvPr/>
        </p:nvSpPr>
        <p:spPr>
          <a:xfrm>
            <a:off x="876300" y="3681022"/>
            <a:ext cx="60198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" altLang="ja-JP" sz="4400" b="1" dirty="0">
                <a:solidFill>
                  <a:schemeClr val="bg1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available here</a:t>
            </a:r>
            <a:endParaRPr kumimoji="1" lang="ja-JP" altLang="en-US" sz="4400" b="1">
              <a:solidFill>
                <a:schemeClr val="bg1"/>
              </a:solidFill>
              <a:latin typeface="Arial Black" panose="020B0604020202020204" pitchFamily="34" charset="0"/>
              <a:ea typeface="Kozuka Gothic Pro B" panose="020B0400000000000000" pitchFamily="34" charset="-128"/>
              <a:cs typeface="Arial Black" panose="020B0604020202020204" pitchFamily="34" charset="0"/>
            </a:endParaRPr>
          </a:p>
        </p:txBody>
      </p:sp>
      <p:sp>
        <p:nvSpPr>
          <p:cNvPr id="5" name="テキスト ボックス 4">
            <a:extLst>
              <a:ext uri="{FF2B5EF4-FFF2-40B4-BE49-F238E27FC236}">
                <a16:creationId xmlns:a16="http://schemas.microsoft.com/office/drawing/2014/main" id="{87618029-C2DF-C80A-B761-572561B430FE}"/>
              </a:ext>
            </a:extLst>
          </p:cNvPr>
          <p:cNvSpPr txBox="1"/>
          <p:nvPr/>
        </p:nvSpPr>
        <p:spPr>
          <a:xfrm>
            <a:off x="1237627" y="7909251"/>
            <a:ext cx="52971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sz="3200" b="1">
                <a:solidFill>
                  <a:srgbClr val="E95514"/>
                </a:solidFill>
                <a:latin typeface="Kozuka Gothic Pro B" panose="020B0400000000000000" pitchFamily="34" charset="-128"/>
                <a:ea typeface="Kozuka Gothic Pro B" panose="020B0400000000000000" pitchFamily="34" charset="-128"/>
              </a:rPr>
              <a:t>英語メニューあります</a:t>
            </a:r>
          </a:p>
        </p:txBody>
      </p:sp>
      <p:sp>
        <p:nvSpPr>
          <p:cNvPr id="12" name="テキスト ボックス 11">
            <a:extLst>
              <a:ext uri="{FF2B5EF4-FFF2-40B4-BE49-F238E27FC236}">
                <a16:creationId xmlns:a16="http://schemas.microsoft.com/office/drawing/2014/main" id="{4CF38739-23B8-D131-C414-DEA6AEC713A0}"/>
              </a:ext>
            </a:extLst>
          </p:cNvPr>
          <p:cNvSpPr txBox="1"/>
          <p:nvPr/>
        </p:nvSpPr>
        <p:spPr>
          <a:xfrm>
            <a:off x="1237627" y="8590400"/>
            <a:ext cx="52971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b="1" dirty="0">
                <a:solidFill>
                  <a:srgbClr val="E95514"/>
                </a:solidFill>
                <a:latin typeface="Kozuka Gothic Pro B" panose="020B0400000000000000" pitchFamily="34" charset="-128"/>
              </a:rPr>
              <a:t>영어 메뉴 있습니다</a:t>
            </a:r>
            <a:endParaRPr kumimoji="1" lang="ja-JP" altLang="en-US" sz="3200" b="1">
              <a:solidFill>
                <a:srgbClr val="E95514"/>
              </a:solidFill>
              <a:latin typeface="Kozuka Gothic Pro B" panose="020B0400000000000000" pitchFamily="34" charset="-128"/>
              <a:ea typeface="Kozuka Gothic Pro B" panose="020B0400000000000000" pitchFamily="34" charset="-128"/>
            </a:endParaRPr>
          </a:p>
        </p:txBody>
      </p:sp>
      <p:sp>
        <p:nvSpPr>
          <p:cNvPr id="13" name="テキスト ボックス 12">
            <a:extLst>
              <a:ext uri="{FF2B5EF4-FFF2-40B4-BE49-F238E27FC236}">
                <a16:creationId xmlns:a16="http://schemas.microsoft.com/office/drawing/2014/main" id="{A7208D51-E9FF-E9D5-ED2F-9705FBB78F61}"/>
              </a:ext>
            </a:extLst>
          </p:cNvPr>
          <p:cNvSpPr txBox="1"/>
          <p:nvPr/>
        </p:nvSpPr>
        <p:spPr>
          <a:xfrm>
            <a:off x="1237627" y="9333115"/>
            <a:ext cx="52971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ja-JP" altLang="en-US" sz="3200" b="1">
                <a:solidFill>
                  <a:srgbClr val="E95514"/>
                </a:solidFill>
                <a:latin typeface="Kozuka Gothic Pro B" panose="020B0400000000000000" pitchFamily="34" charset="-128"/>
                <a:ea typeface="Kozuka Gothic Pro B" panose="020B0400000000000000" pitchFamily="34" charset="-128"/>
              </a:rPr>
              <a:t>有英文菜单</a:t>
            </a:r>
            <a:endParaRPr kumimoji="1" lang="ja-JP" altLang="en-US" sz="3200" b="1">
              <a:solidFill>
                <a:srgbClr val="E95514"/>
              </a:solidFill>
              <a:latin typeface="Kozuka Gothic Pro B" panose="020B0400000000000000" pitchFamily="34" charset="-128"/>
              <a:ea typeface="Kozuka Gothic Pro B" panose="020B0400000000000000" pitchFamily="34" charset="-128"/>
            </a:endParaRPr>
          </a:p>
        </p:txBody>
      </p:sp>
      <p:pic>
        <p:nvPicPr>
          <p:cNvPr id="16" name="図 15">
            <a:extLst>
              <a:ext uri="{FF2B5EF4-FFF2-40B4-BE49-F238E27FC236}">
                <a16:creationId xmlns:a16="http://schemas.microsoft.com/office/drawing/2014/main" id="{A32FD612-75C4-BCD4-9E7C-6AEEDCB7779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41922" y="4219131"/>
            <a:ext cx="2688556" cy="3458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90315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</TotalTime>
  <Words>11</Words>
  <Application>Microsoft Macintosh PowerPoint</Application>
  <PresentationFormat>ユーザー設定</PresentationFormat>
  <Paragraphs>6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3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5" baseType="lpstr">
      <vt:lpstr>Kozuka Gothic Pro B</vt:lpstr>
      <vt:lpstr>Arial Black</vt:lpstr>
      <vt:lpstr>Calibri</vt:lpstr>
      <vt:lpstr>Office Theme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Inbound_07_Do not shout_A4</dc:title>
  <cp:lastModifiedBy>春樹 富永</cp:lastModifiedBy>
  <cp:revision>6</cp:revision>
  <dcterms:created xsi:type="dcterms:W3CDTF">2024-11-29T08:46:18Z</dcterms:created>
  <dcterms:modified xsi:type="dcterms:W3CDTF">2024-12-02T07:11:07Z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2024-11-29T00:00:00Z</vt:filetime>
  </property>
  <property fmtid="{D5CDD505-2E9C-101B-9397-08002B2CF9AE}" pid="3" name="Creator">
    <vt:lpwstr>Adobe Illustrator 28.6 (Macintosh)</vt:lpwstr>
  </property>
  <property fmtid="{D5CDD505-2E9C-101B-9397-08002B2CF9AE}" pid="4" name="LastSaved">
    <vt:filetime>2024-11-29T00:00:00Z</vt:filetime>
  </property>
  <property fmtid="{D5CDD505-2E9C-101B-9397-08002B2CF9AE}" pid="5" name="Producer">
    <vt:lpwstr>Adobe PDF library 17.00</vt:lpwstr>
  </property>
</Properties>
</file>