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65" d="100"/>
          <a:sy n="65" d="100"/>
        </p:scale>
        <p:origin x="3824" y="592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>
            <a:extLst>
              <a:ext uri="{FF2B5EF4-FFF2-40B4-BE49-F238E27FC236}">
                <a16:creationId xmlns:a16="http://schemas.microsoft.com/office/drawing/2014/main" id="{08FCD0AC-AB08-4349-AE46-DE1568F35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0"/>
            <a:ext cx="7772400" cy="10909300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E457E1C2-4675-F068-30A7-1862D5C5D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80959"/>
            <a:ext cx="5892800" cy="589280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27708E2D-3886-75E1-A735-02DF9AAE0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6250" y="552359"/>
            <a:ext cx="4279900" cy="549910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12AEDFAC-7BDD-9FA6-E8AD-CB5D229F9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300" y="590459"/>
            <a:ext cx="6273800" cy="6273800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F2418FAD-E04B-C513-96CD-8337B3AD93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207249"/>
            <a:ext cx="7772400" cy="2921091"/>
          </a:xfrm>
          <a:prstGeom prst="rect">
            <a:avLst/>
          </a:prstGeom>
        </p:spPr>
      </p:pic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4848AAF7-928F-BE0F-8430-D630D16FF56A}"/>
              </a:ext>
            </a:extLst>
          </p:cNvPr>
          <p:cNvSpPr txBox="1"/>
          <p:nvPr/>
        </p:nvSpPr>
        <p:spPr>
          <a:xfrm>
            <a:off x="279400" y="8332516"/>
            <a:ext cx="7213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" altLang="ja-JP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food or drink allowed</a:t>
            </a:r>
            <a:endParaRPr kumimoji="1" lang="ja-JP" altLang="en-US" sz="6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9242B03D-D592-86A3-F088-E952C7F182C2}"/>
              </a:ext>
            </a:extLst>
          </p:cNvPr>
          <p:cNvSpPr txBox="1"/>
          <p:nvPr/>
        </p:nvSpPr>
        <p:spPr>
          <a:xfrm>
            <a:off x="279400" y="7365265"/>
            <a:ext cx="72136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ja-JP" altLang="en-US" sz="2500" b="1">
                <a:solidFill>
                  <a:schemeClr val="bg1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  <a:cs typeface="Arial" panose="020B0604020202020204" pitchFamily="34" charset="0"/>
              </a:rPr>
              <a:t>店内の飲食の持ち込みを禁止しております</a:t>
            </a:r>
            <a:endParaRPr kumimoji="1" lang="ja-JP" altLang="en-US" sz="2500" b="1">
              <a:solidFill>
                <a:schemeClr val="bg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14</Words>
  <Application>Microsoft Macintosh PowerPoint</Application>
  <PresentationFormat>ユーザー設定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Inbound_06_No food or drinks allowed_A4</dc:title>
  <cp:lastModifiedBy>春樹 富永</cp:lastModifiedBy>
  <cp:revision>4</cp:revision>
  <dcterms:created xsi:type="dcterms:W3CDTF">2024-11-29T08:06:47Z</dcterms:created>
  <dcterms:modified xsi:type="dcterms:W3CDTF">2024-11-29T08:42:35Z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