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>
            <a:extLst>
              <a:ext uri="{FF2B5EF4-FFF2-40B4-BE49-F238E27FC236}">
                <a16:creationId xmlns:a16="http://schemas.microsoft.com/office/drawing/2014/main" id="{9D96E10D-1B58-DC69-7545-A87453F98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400" cy="10909300"/>
          </a:xfrm>
          <a:prstGeom prst="rect">
            <a:avLst/>
          </a:prstGeo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id="{B59BAFF7-AB82-E2D1-FD4A-9BE1203628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" y="501650"/>
            <a:ext cx="6286500" cy="6286500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ED2766F0-5E18-6FB8-829D-CFE32F711E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0950" y="742950"/>
            <a:ext cx="5270500" cy="5803900"/>
          </a:xfrm>
          <a:prstGeom prst="rect">
            <a:avLst/>
          </a:prstGeom>
        </p:spPr>
      </p:pic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4D6C2E69-4CD5-366E-0005-E1EA193701B0}"/>
              </a:ext>
            </a:extLst>
          </p:cNvPr>
          <p:cNvSpPr txBox="1"/>
          <p:nvPr/>
        </p:nvSpPr>
        <p:spPr>
          <a:xfrm>
            <a:off x="1284817" y="7061110"/>
            <a:ext cx="6334810" cy="64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600" b="1">
                <a:solidFill>
                  <a:srgbClr val="FFFF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当店は免税店ではありません</a:t>
            </a:r>
          </a:p>
        </p:txBody>
      </p:sp>
      <p:pic>
        <p:nvPicPr>
          <p:cNvPr id="23" name="図 22">
            <a:extLst>
              <a:ext uri="{FF2B5EF4-FFF2-40B4-BE49-F238E27FC236}">
                <a16:creationId xmlns:a16="http://schemas.microsoft.com/office/drawing/2014/main" id="{5E20B2E9-0EB5-6D28-5838-BB3D177B07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375" y="7969250"/>
            <a:ext cx="6851650" cy="2395613"/>
          </a:xfrm>
          <a:prstGeom prst="rect">
            <a:avLst/>
          </a:prstGeom>
        </p:spPr>
      </p:pic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B78B9645-6037-31D6-9528-E77A7139396F}"/>
              </a:ext>
            </a:extLst>
          </p:cNvPr>
          <p:cNvSpPr txBox="1"/>
          <p:nvPr/>
        </p:nvSpPr>
        <p:spPr>
          <a:xfrm>
            <a:off x="38100" y="8197850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ja-JP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store is not a duty-free shop</a:t>
            </a:r>
            <a:endParaRPr kumimoji="1" lang="ja-JP" altLang="en-US" sz="2800" b="1">
              <a:solidFill>
                <a:schemeClr val="tx1"/>
              </a:solidFill>
              <a:latin typeface="Arial" panose="020B0604020202020204" pitchFamily="34" charset="0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723F10B2-60AD-D517-6533-3AEEA9ED4CF1}"/>
              </a:ext>
            </a:extLst>
          </p:cNvPr>
          <p:cNvSpPr txBox="1"/>
          <p:nvPr/>
        </p:nvSpPr>
        <p:spPr>
          <a:xfrm>
            <a:off x="38100" y="8919974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latin typeface="Kozuka Gothic Pro B" panose="020B0400000000000000" pitchFamily="34" charset="-128"/>
              </a:rPr>
              <a:t>본 매장은 면세점이 아닙니다</a:t>
            </a:r>
            <a:endParaRPr kumimoji="1" lang="ja-JP" altLang="en-US" sz="2800" b="1">
              <a:solidFill>
                <a:schemeClr val="tx1"/>
              </a:solidFill>
              <a:latin typeface="Kozuka Gothic Pro B" panose="020B0400000000000000" pitchFamily="34" charset="-128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61F6845A-0DC1-B2E6-D073-1DF507CF4754}"/>
              </a:ext>
            </a:extLst>
          </p:cNvPr>
          <p:cNvSpPr txBox="1"/>
          <p:nvPr/>
        </p:nvSpPr>
        <p:spPr>
          <a:xfrm>
            <a:off x="38100" y="9552516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00" b="1"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本店不是免税商店</a:t>
            </a:r>
            <a:endParaRPr kumimoji="1" lang="ja-JP" altLang="en-US" sz="2800" b="1">
              <a:solidFill>
                <a:schemeClr val="tx1"/>
              </a:solidFill>
              <a:latin typeface="Kozuka Gothic Pro B" panose="020B0400000000000000" pitchFamily="34" charset="-128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  <p:pic>
        <p:nvPicPr>
          <p:cNvPr id="29" name="図 28">
            <a:extLst>
              <a:ext uri="{FF2B5EF4-FFF2-40B4-BE49-F238E27FC236}">
                <a16:creationId xmlns:a16="http://schemas.microsoft.com/office/drawing/2014/main" id="{182B0849-F27A-B5CF-3A57-49ACE3EBE1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104" y="6956258"/>
            <a:ext cx="1006263" cy="7822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22</Words>
  <Application>Microsoft Macintosh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B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Inbound_05_Not Tax free_A4</dc:title>
  <cp:lastModifiedBy>春樹 富永</cp:lastModifiedBy>
  <cp:revision>5</cp:revision>
  <dcterms:created xsi:type="dcterms:W3CDTF">2024-11-29T07:33:31Z</dcterms:created>
  <dcterms:modified xsi:type="dcterms:W3CDTF">2024-12-02T07:10:31Z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