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388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BDD4"/>
    <a:srgbClr val="E77F2B"/>
    <a:srgbClr val="89DBE6"/>
    <a:srgbClr val="EB8B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>
      <p:cViewPr>
        <p:scale>
          <a:sx n="75" d="100"/>
          <a:sy n="75" d="100"/>
        </p:scale>
        <p:origin x="3552" y="208"/>
      </p:cViewPr>
      <p:guideLst>
        <p:guide orient="horz" pos="3388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12/16/24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12/16/24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12/16/24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12/16/24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12/16/24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12/16/24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B6B5C4B7-DD68-9CC6-E873-8883B6E50451}"/>
              </a:ext>
            </a:extLst>
          </p:cNvPr>
          <p:cNvSpPr/>
          <p:nvPr/>
        </p:nvSpPr>
        <p:spPr>
          <a:xfrm>
            <a:off x="-33338" y="0"/>
            <a:ext cx="7805738" cy="10909300"/>
          </a:xfrm>
          <a:prstGeom prst="rect">
            <a:avLst/>
          </a:prstGeom>
          <a:solidFill>
            <a:srgbClr val="47BDD4"/>
          </a:solidFill>
          <a:ln w="304800" cap="flat" cmpd="thickThin">
            <a:noFill/>
            <a:prstDash val="soli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7805738"/>
                      <a:gd name="connsiteY0" fmla="*/ 0 h 10909300"/>
                      <a:gd name="connsiteX1" fmla="*/ 806593 w 7805738"/>
                      <a:gd name="connsiteY1" fmla="*/ 0 h 10909300"/>
                      <a:gd name="connsiteX2" fmla="*/ 1457071 w 7805738"/>
                      <a:gd name="connsiteY2" fmla="*/ 0 h 10909300"/>
                      <a:gd name="connsiteX3" fmla="*/ 1873377 w 7805738"/>
                      <a:gd name="connsiteY3" fmla="*/ 0 h 10909300"/>
                      <a:gd name="connsiteX4" fmla="*/ 2601913 w 7805738"/>
                      <a:gd name="connsiteY4" fmla="*/ 0 h 10909300"/>
                      <a:gd name="connsiteX5" fmla="*/ 3018219 w 7805738"/>
                      <a:gd name="connsiteY5" fmla="*/ 0 h 10909300"/>
                      <a:gd name="connsiteX6" fmla="*/ 3668697 w 7805738"/>
                      <a:gd name="connsiteY6" fmla="*/ 0 h 10909300"/>
                      <a:gd name="connsiteX7" fmla="*/ 4475290 w 7805738"/>
                      <a:gd name="connsiteY7" fmla="*/ 0 h 10909300"/>
                      <a:gd name="connsiteX8" fmla="*/ 5281883 w 7805738"/>
                      <a:gd name="connsiteY8" fmla="*/ 0 h 10909300"/>
                      <a:gd name="connsiteX9" fmla="*/ 6010418 w 7805738"/>
                      <a:gd name="connsiteY9" fmla="*/ 0 h 10909300"/>
                      <a:gd name="connsiteX10" fmla="*/ 6582839 w 7805738"/>
                      <a:gd name="connsiteY10" fmla="*/ 0 h 10909300"/>
                      <a:gd name="connsiteX11" fmla="*/ 6999145 w 7805738"/>
                      <a:gd name="connsiteY11" fmla="*/ 0 h 10909300"/>
                      <a:gd name="connsiteX12" fmla="*/ 7805738 w 7805738"/>
                      <a:gd name="connsiteY12" fmla="*/ 0 h 10909300"/>
                      <a:gd name="connsiteX13" fmla="*/ 7805738 w 7805738"/>
                      <a:gd name="connsiteY13" fmla="*/ 790924 h 10909300"/>
                      <a:gd name="connsiteX14" fmla="*/ 7805738 w 7805738"/>
                      <a:gd name="connsiteY14" fmla="*/ 1363663 h 10909300"/>
                      <a:gd name="connsiteX15" fmla="*/ 7805738 w 7805738"/>
                      <a:gd name="connsiteY15" fmla="*/ 2263680 h 10909300"/>
                      <a:gd name="connsiteX16" fmla="*/ 7805738 w 7805738"/>
                      <a:gd name="connsiteY16" fmla="*/ 2727325 h 10909300"/>
                      <a:gd name="connsiteX17" fmla="*/ 7805738 w 7805738"/>
                      <a:gd name="connsiteY17" fmla="*/ 3627342 h 10909300"/>
                      <a:gd name="connsiteX18" fmla="*/ 7805738 w 7805738"/>
                      <a:gd name="connsiteY18" fmla="*/ 4090988 h 10909300"/>
                      <a:gd name="connsiteX19" fmla="*/ 7805738 w 7805738"/>
                      <a:gd name="connsiteY19" fmla="*/ 4881912 h 10909300"/>
                      <a:gd name="connsiteX20" fmla="*/ 7805738 w 7805738"/>
                      <a:gd name="connsiteY20" fmla="*/ 5781929 h 10909300"/>
                      <a:gd name="connsiteX21" fmla="*/ 7805738 w 7805738"/>
                      <a:gd name="connsiteY21" fmla="*/ 6136481 h 10909300"/>
                      <a:gd name="connsiteX22" fmla="*/ 7805738 w 7805738"/>
                      <a:gd name="connsiteY22" fmla="*/ 7036499 h 10909300"/>
                      <a:gd name="connsiteX23" fmla="*/ 7805738 w 7805738"/>
                      <a:gd name="connsiteY23" fmla="*/ 7936516 h 10909300"/>
                      <a:gd name="connsiteX24" fmla="*/ 7805738 w 7805738"/>
                      <a:gd name="connsiteY24" fmla="*/ 8291068 h 10909300"/>
                      <a:gd name="connsiteX25" fmla="*/ 7805738 w 7805738"/>
                      <a:gd name="connsiteY25" fmla="*/ 8972899 h 10909300"/>
                      <a:gd name="connsiteX26" fmla="*/ 7805738 w 7805738"/>
                      <a:gd name="connsiteY26" fmla="*/ 9545638 h 10909300"/>
                      <a:gd name="connsiteX27" fmla="*/ 7805738 w 7805738"/>
                      <a:gd name="connsiteY27" fmla="*/ 10118376 h 10909300"/>
                      <a:gd name="connsiteX28" fmla="*/ 7805738 w 7805738"/>
                      <a:gd name="connsiteY28" fmla="*/ 10909300 h 10909300"/>
                      <a:gd name="connsiteX29" fmla="*/ 7389432 w 7805738"/>
                      <a:gd name="connsiteY29" fmla="*/ 10909300 h 10909300"/>
                      <a:gd name="connsiteX30" fmla="*/ 6817011 w 7805738"/>
                      <a:gd name="connsiteY30" fmla="*/ 10909300 h 10909300"/>
                      <a:gd name="connsiteX31" fmla="*/ 6010418 w 7805738"/>
                      <a:gd name="connsiteY31" fmla="*/ 10909300 h 10909300"/>
                      <a:gd name="connsiteX32" fmla="*/ 5359940 w 7805738"/>
                      <a:gd name="connsiteY32" fmla="*/ 10909300 h 10909300"/>
                      <a:gd name="connsiteX33" fmla="*/ 4553347 w 7805738"/>
                      <a:gd name="connsiteY33" fmla="*/ 10909300 h 10909300"/>
                      <a:gd name="connsiteX34" fmla="*/ 3746754 w 7805738"/>
                      <a:gd name="connsiteY34" fmla="*/ 10909300 h 10909300"/>
                      <a:gd name="connsiteX35" fmla="*/ 3252391 w 7805738"/>
                      <a:gd name="connsiteY35" fmla="*/ 10909300 h 10909300"/>
                      <a:gd name="connsiteX36" fmla="*/ 2679970 w 7805738"/>
                      <a:gd name="connsiteY36" fmla="*/ 10909300 h 10909300"/>
                      <a:gd name="connsiteX37" fmla="*/ 2029492 w 7805738"/>
                      <a:gd name="connsiteY37" fmla="*/ 10909300 h 10909300"/>
                      <a:gd name="connsiteX38" fmla="*/ 1379014 w 7805738"/>
                      <a:gd name="connsiteY38" fmla="*/ 10909300 h 10909300"/>
                      <a:gd name="connsiteX39" fmla="*/ 650478 w 7805738"/>
                      <a:gd name="connsiteY39" fmla="*/ 10909300 h 10909300"/>
                      <a:gd name="connsiteX40" fmla="*/ 0 w 7805738"/>
                      <a:gd name="connsiteY40" fmla="*/ 10909300 h 10909300"/>
                      <a:gd name="connsiteX41" fmla="*/ 0 w 7805738"/>
                      <a:gd name="connsiteY41" fmla="*/ 10445655 h 10909300"/>
                      <a:gd name="connsiteX42" fmla="*/ 0 w 7805738"/>
                      <a:gd name="connsiteY42" fmla="*/ 9872917 h 10909300"/>
                      <a:gd name="connsiteX43" fmla="*/ 0 w 7805738"/>
                      <a:gd name="connsiteY43" fmla="*/ 8972899 h 10909300"/>
                      <a:gd name="connsiteX44" fmla="*/ 0 w 7805738"/>
                      <a:gd name="connsiteY44" fmla="*/ 8400161 h 10909300"/>
                      <a:gd name="connsiteX45" fmla="*/ 0 w 7805738"/>
                      <a:gd name="connsiteY45" fmla="*/ 7609237 h 10909300"/>
                      <a:gd name="connsiteX46" fmla="*/ 0 w 7805738"/>
                      <a:gd name="connsiteY46" fmla="*/ 7145592 h 10909300"/>
                      <a:gd name="connsiteX47" fmla="*/ 0 w 7805738"/>
                      <a:gd name="connsiteY47" fmla="*/ 6463760 h 10909300"/>
                      <a:gd name="connsiteX48" fmla="*/ 0 w 7805738"/>
                      <a:gd name="connsiteY48" fmla="*/ 5781929 h 10909300"/>
                      <a:gd name="connsiteX49" fmla="*/ 0 w 7805738"/>
                      <a:gd name="connsiteY49" fmla="*/ 5209191 h 10909300"/>
                      <a:gd name="connsiteX50" fmla="*/ 0 w 7805738"/>
                      <a:gd name="connsiteY50" fmla="*/ 4636453 h 10909300"/>
                      <a:gd name="connsiteX51" fmla="*/ 0 w 7805738"/>
                      <a:gd name="connsiteY51" fmla="*/ 4281900 h 10909300"/>
                      <a:gd name="connsiteX52" fmla="*/ 0 w 7805738"/>
                      <a:gd name="connsiteY52" fmla="*/ 3927348 h 10909300"/>
                      <a:gd name="connsiteX53" fmla="*/ 0 w 7805738"/>
                      <a:gd name="connsiteY53" fmla="*/ 3572796 h 10909300"/>
                      <a:gd name="connsiteX54" fmla="*/ 0 w 7805738"/>
                      <a:gd name="connsiteY54" fmla="*/ 3218244 h 10909300"/>
                      <a:gd name="connsiteX55" fmla="*/ 0 w 7805738"/>
                      <a:gd name="connsiteY55" fmla="*/ 2863691 h 10909300"/>
                      <a:gd name="connsiteX56" fmla="*/ 0 w 7805738"/>
                      <a:gd name="connsiteY56" fmla="*/ 2290953 h 10909300"/>
                      <a:gd name="connsiteX57" fmla="*/ 0 w 7805738"/>
                      <a:gd name="connsiteY57" fmla="*/ 1936401 h 10909300"/>
                      <a:gd name="connsiteX58" fmla="*/ 0 w 7805738"/>
                      <a:gd name="connsiteY58" fmla="*/ 1036384 h 10909300"/>
                      <a:gd name="connsiteX59" fmla="*/ 0 w 7805738"/>
                      <a:gd name="connsiteY59" fmla="*/ 681831 h 10909300"/>
                      <a:gd name="connsiteX60" fmla="*/ 0 w 7805738"/>
                      <a:gd name="connsiteY60" fmla="*/ 0 h 109093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</a:cxnLst>
                    <a:rect l="l" t="t" r="r" b="b"/>
                    <a:pathLst>
                      <a:path w="7805738" h="10909300" fill="none" extrusionOk="0">
                        <a:moveTo>
                          <a:pt x="0" y="0"/>
                        </a:moveTo>
                        <a:cubicBezTo>
                          <a:pt x="214813" y="3106"/>
                          <a:pt x="404133" y="-26082"/>
                          <a:pt x="806593" y="0"/>
                        </a:cubicBezTo>
                        <a:cubicBezTo>
                          <a:pt x="1209053" y="26082"/>
                          <a:pt x="1211476" y="-15998"/>
                          <a:pt x="1457071" y="0"/>
                        </a:cubicBezTo>
                        <a:cubicBezTo>
                          <a:pt x="1702666" y="15998"/>
                          <a:pt x="1705603" y="-1054"/>
                          <a:pt x="1873377" y="0"/>
                        </a:cubicBezTo>
                        <a:cubicBezTo>
                          <a:pt x="2041151" y="1054"/>
                          <a:pt x="2415216" y="-3027"/>
                          <a:pt x="2601913" y="0"/>
                        </a:cubicBezTo>
                        <a:cubicBezTo>
                          <a:pt x="2788610" y="3027"/>
                          <a:pt x="2834355" y="11544"/>
                          <a:pt x="3018219" y="0"/>
                        </a:cubicBezTo>
                        <a:cubicBezTo>
                          <a:pt x="3202083" y="-11544"/>
                          <a:pt x="3438969" y="-23857"/>
                          <a:pt x="3668697" y="0"/>
                        </a:cubicBezTo>
                        <a:cubicBezTo>
                          <a:pt x="3898425" y="23857"/>
                          <a:pt x="4204622" y="24079"/>
                          <a:pt x="4475290" y="0"/>
                        </a:cubicBezTo>
                        <a:cubicBezTo>
                          <a:pt x="4745958" y="-24079"/>
                          <a:pt x="5077848" y="-31034"/>
                          <a:pt x="5281883" y="0"/>
                        </a:cubicBezTo>
                        <a:cubicBezTo>
                          <a:pt x="5485918" y="31034"/>
                          <a:pt x="5810976" y="-14879"/>
                          <a:pt x="6010418" y="0"/>
                        </a:cubicBezTo>
                        <a:cubicBezTo>
                          <a:pt x="6209861" y="14879"/>
                          <a:pt x="6404482" y="-25393"/>
                          <a:pt x="6582839" y="0"/>
                        </a:cubicBezTo>
                        <a:cubicBezTo>
                          <a:pt x="6761196" y="25393"/>
                          <a:pt x="6914671" y="-4334"/>
                          <a:pt x="6999145" y="0"/>
                        </a:cubicBezTo>
                        <a:cubicBezTo>
                          <a:pt x="7083619" y="4334"/>
                          <a:pt x="7447747" y="-23834"/>
                          <a:pt x="7805738" y="0"/>
                        </a:cubicBezTo>
                        <a:cubicBezTo>
                          <a:pt x="7817807" y="382218"/>
                          <a:pt x="7802206" y="503716"/>
                          <a:pt x="7805738" y="790924"/>
                        </a:cubicBezTo>
                        <a:cubicBezTo>
                          <a:pt x="7809270" y="1078132"/>
                          <a:pt x="7823754" y="1112751"/>
                          <a:pt x="7805738" y="1363663"/>
                        </a:cubicBezTo>
                        <a:cubicBezTo>
                          <a:pt x="7787722" y="1614575"/>
                          <a:pt x="7813644" y="1859705"/>
                          <a:pt x="7805738" y="2263680"/>
                        </a:cubicBezTo>
                        <a:cubicBezTo>
                          <a:pt x="7797832" y="2667655"/>
                          <a:pt x="7817748" y="2556737"/>
                          <a:pt x="7805738" y="2727325"/>
                        </a:cubicBezTo>
                        <a:cubicBezTo>
                          <a:pt x="7793728" y="2897914"/>
                          <a:pt x="7764334" y="3316128"/>
                          <a:pt x="7805738" y="3627342"/>
                        </a:cubicBezTo>
                        <a:cubicBezTo>
                          <a:pt x="7847142" y="3938556"/>
                          <a:pt x="7789665" y="3967818"/>
                          <a:pt x="7805738" y="4090988"/>
                        </a:cubicBezTo>
                        <a:cubicBezTo>
                          <a:pt x="7821811" y="4214158"/>
                          <a:pt x="7781319" y="4712712"/>
                          <a:pt x="7805738" y="4881912"/>
                        </a:cubicBezTo>
                        <a:cubicBezTo>
                          <a:pt x="7830157" y="5051112"/>
                          <a:pt x="7828490" y="5561517"/>
                          <a:pt x="7805738" y="5781929"/>
                        </a:cubicBezTo>
                        <a:cubicBezTo>
                          <a:pt x="7782986" y="6002341"/>
                          <a:pt x="7807399" y="5967935"/>
                          <a:pt x="7805738" y="6136481"/>
                        </a:cubicBezTo>
                        <a:cubicBezTo>
                          <a:pt x="7804077" y="6305027"/>
                          <a:pt x="7827858" y="6821325"/>
                          <a:pt x="7805738" y="7036499"/>
                        </a:cubicBezTo>
                        <a:cubicBezTo>
                          <a:pt x="7783618" y="7251673"/>
                          <a:pt x="7817553" y="7681726"/>
                          <a:pt x="7805738" y="7936516"/>
                        </a:cubicBezTo>
                        <a:cubicBezTo>
                          <a:pt x="7793923" y="8191306"/>
                          <a:pt x="7795832" y="8146090"/>
                          <a:pt x="7805738" y="8291068"/>
                        </a:cubicBezTo>
                        <a:cubicBezTo>
                          <a:pt x="7815644" y="8436046"/>
                          <a:pt x="7803039" y="8794318"/>
                          <a:pt x="7805738" y="8972899"/>
                        </a:cubicBezTo>
                        <a:cubicBezTo>
                          <a:pt x="7808437" y="9151480"/>
                          <a:pt x="7781158" y="9423667"/>
                          <a:pt x="7805738" y="9545638"/>
                        </a:cubicBezTo>
                        <a:cubicBezTo>
                          <a:pt x="7830318" y="9667609"/>
                          <a:pt x="7782128" y="9894925"/>
                          <a:pt x="7805738" y="10118376"/>
                        </a:cubicBezTo>
                        <a:cubicBezTo>
                          <a:pt x="7829348" y="10341827"/>
                          <a:pt x="7803873" y="10572244"/>
                          <a:pt x="7805738" y="10909300"/>
                        </a:cubicBezTo>
                        <a:cubicBezTo>
                          <a:pt x="7664131" y="10899490"/>
                          <a:pt x="7494144" y="10900261"/>
                          <a:pt x="7389432" y="10909300"/>
                        </a:cubicBezTo>
                        <a:cubicBezTo>
                          <a:pt x="7284720" y="10918339"/>
                          <a:pt x="7038004" y="10881898"/>
                          <a:pt x="6817011" y="10909300"/>
                        </a:cubicBezTo>
                        <a:cubicBezTo>
                          <a:pt x="6596018" y="10936702"/>
                          <a:pt x="6245949" y="10869533"/>
                          <a:pt x="6010418" y="10909300"/>
                        </a:cubicBezTo>
                        <a:cubicBezTo>
                          <a:pt x="5774887" y="10949067"/>
                          <a:pt x="5558991" y="10879388"/>
                          <a:pt x="5359940" y="10909300"/>
                        </a:cubicBezTo>
                        <a:cubicBezTo>
                          <a:pt x="5160889" y="10939212"/>
                          <a:pt x="4918443" y="10935495"/>
                          <a:pt x="4553347" y="10909300"/>
                        </a:cubicBezTo>
                        <a:cubicBezTo>
                          <a:pt x="4188251" y="10883105"/>
                          <a:pt x="3973359" y="10899392"/>
                          <a:pt x="3746754" y="10909300"/>
                        </a:cubicBezTo>
                        <a:cubicBezTo>
                          <a:pt x="3520149" y="10919208"/>
                          <a:pt x="3451037" y="10926882"/>
                          <a:pt x="3252391" y="10909300"/>
                        </a:cubicBezTo>
                        <a:cubicBezTo>
                          <a:pt x="3053745" y="10891718"/>
                          <a:pt x="2794537" y="10880806"/>
                          <a:pt x="2679970" y="10909300"/>
                        </a:cubicBezTo>
                        <a:cubicBezTo>
                          <a:pt x="2565403" y="10937794"/>
                          <a:pt x="2289223" y="10891365"/>
                          <a:pt x="2029492" y="10909300"/>
                        </a:cubicBezTo>
                        <a:cubicBezTo>
                          <a:pt x="1769761" y="10927235"/>
                          <a:pt x="1539911" y="10883612"/>
                          <a:pt x="1379014" y="10909300"/>
                        </a:cubicBezTo>
                        <a:cubicBezTo>
                          <a:pt x="1218117" y="10934988"/>
                          <a:pt x="920332" y="10902844"/>
                          <a:pt x="650478" y="10909300"/>
                        </a:cubicBezTo>
                        <a:cubicBezTo>
                          <a:pt x="380624" y="10915756"/>
                          <a:pt x="275992" y="10884888"/>
                          <a:pt x="0" y="10909300"/>
                        </a:cubicBezTo>
                        <a:cubicBezTo>
                          <a:pt x="14115" y="10807294"/>
                          <a:pt x="17350" y="10544997"/>
                          <a:pt x="0" y="10445655"/>
                        </a:cubicBezTo>
                        <a:cubicBezTo>
                          <a:pt x="-17350" y="10346314"/>
                          <a:pt x="7817" y="10078194"/>
                          <a:pt x="0" y="9872917"/>
                        </a:cubicBezTo>
                        <a:cubicBezTo>
                          <a:pt x="-7817" y="9667640"/>
                          <a:pt x="29625" y="9233397"/>
                          <a:pt x="0" y="8972899"/>
                        </a:cubicBezTo>
                        <a:cubicBezTo>
                          <a:pt x="-29625" y="8712401"/>
                          <a:pt x="23032" y="8643216"/>
                          <a:pt x="0" y="8400161"/>
                        </a:cubicBezTo>
                        <a:cubicBezTo>
                          <a:pt x="-23032" y="8157106"/>
                          <a:pt x="-27571" y="7934549"/>
                          <a:pt x="0" y="7609237"/>
                        </a:cubicBezTo>
                        <a:cubicBezTo>
                          <a:pt x="27571" y="7283925"/>
                          <a:pt x="12185" y="7259203"/>
                          <a:pt x="0" y="7145592"/>
                        </a:cubicBezTo>
                        <a:cubicBezTo>
                          <a:pt x="-12185" y="7031981"/>
                          <a:pt x="29920" y="6792217"/>
                          <a:pt x="0" y="6463760"/>
                        </a:cubicBezTo>
                        <a:cubicBezTo>
                          <a:pt x="-29920" y="6135303"/>
                          <a:pt x="4795" y="6117442"/>
                          <a:pt x="0" y="5781929"/>
                        </a:cubicBezTo>
                        <a:cubicBezTo>
                          <a:pt x="-4795" y="5446416"/>
                          <a:pt x="-10459" y="5424124"/>
                          <a:pt x="0" y="5209191"/>
                        </a:cubicBezTo>
                        <a:cubicBezTo>
                          <a:pt x="10459" y="4994258"/>
                          <a:pt x="1127" y="4821085"/>
                          <a:pt x="0" y="4636453"/>
                        </a:cubicBezTo>
                        <a:cubicBezTo>
                          <a:pt x="-1127" y="4451821"/>
                          <a:pt x="11446" y="4379777"/>
                          <a:pt x="0" y="4281900"/>
                        </a:cubicBezTo>
                        <a:cubicBezTo>
                          <a:pt x="-11446" y="4184023"/>
                          <a:pt x="1093" y="4004263"/>
                          <a:pt x="0" y="3927348"/>
                        </a:cubicBezTo>
                        <a:cubicBezTo>
                          <a:pt x="-1093" y="3850433"/>
                          <a:pt x="12389" y="3647008"/>
                          <a:pt x="0" y="3572796"/>
                        </a:cubicBezTo>
                        <a:cubicBezTo>
                          <a:pt x="-12389" y="3498584"/>
                          <a:pt x="15796" y="3298723"/>
                          <a:pt x="0" y="3218244"/>
                        </a:cubicBezTo>
                        <a:cubicBezTo>
                          <a:pt x="-15796" y="3137765"/>
                          <a:pt x="4543" y="3039625"/>
                          <a:pt x="0" y="2863691"/>
                        </a:cubicBezTo>
                        <a:cubicBezTo>
                          <a:pt x="-4543" y="2687757"/>
                          <a:pt x="19466" y="2564936"/>
                          <a:pt x="0" y="2290953"/>
                        </a:cubicBezTo>
                        <a:cubicBezTo>
                          <a:pt x="-19466" y="2016970"/>
                          <a:pt x="-3975" y="2012737"/>
                          <a:pt x="0" y="1936401"/>
                        </a:cubicBezTo>
                        <a:cubicBezTo>
                          <a:pt x="3975" y="1860065"/>
                          <a:pt x="12838" y="1426480"/>
                          <a:pt x="0" y="1036384"/>
                        </a:cubicBezTo>
                        <a:cubicBezTo>
                          <a:pt x="-12838" y="646288"/>
                          <a:pt x="2098" y="757787"/>
                          <a:pt x="0" y="681831"/>
                        </a:cubicBezTo>
                        <a:cubicBezTo>
                          <a:pt x="-2098" y="605875"/>
                          <a:pt x="21991" y="321986"/>
                          <a:pt x="0" y="0"/>
                        </a:cubicBezTo>
                        <a:close/>
                      </a:path>
                      <a:path w="7805738" h="10909300" stroke="0" extrusionOk="0">
                        <a:moveTo>
                          <a:pt x="0" y="0"/>
                        </a:moveTo>
                        <a:cubicBezTo>
                          <a:pt x="264295" y="-9088"/>
                          <a:pt x="445875" y="-7311"/>
                          <a:pt x="572421" y="0"/>
                        </a:cubicBezTo>
                        <a:cubicBezTo>
                          <a:pt x="698967" y="7311"/>
                          <a:pt x="891439" y="20201"/>
                          <a:pt x="988727" y="0"/>
                        </a:cubicBezTo>
                        <a:cubicBezTo>
                          <a:pt x="1086015" y="-20201"/>
                          <a:pt x="1590881" y="-29846"/>
                          <a:pt x="1795320" y="0"/>
                        </a:cubicBezTo>
                        <a:cubicBezTo>
                          <a:pt x="1999759" y="29846"/>
                          <a:pt x="2124304" y="14161"/>
                          <a:pt x="2367741" y="0"/>
                        </a:cubicBezTo>
                        <a:cubicBezTo>
                          <a:pt x="2611178" y="-14161"/>
                          <a:pt x="2771002" y="-1744"/>
                          <a:pt x="2940161" y="0"/>
                        </a:cubicBezTo>
                        <a:cubicBezTo>
                          <a:pt x="3109320" y="1744"/>
                          <a:pt x="3428236" y="-14432"/>
                          <a:pt x="3746754" y="0"/>
                        </a:cubicBezTo>
                        <a:cubicBezTo>
                          <a:pt x="4065272" y="14432"/>
                          <a:pt x="4092504" y="8888"/>
                          <a:pt x="4241118" y="0"/>
                        </a:cubicBezTo>
                        <a:cubicBezTo>
                          <a:pt x="4389732" y="-8888"/>
                          <a:pt x="4721128" y="-26695"/>
                          <a:pt x="5047711" y="0"/>
                        </a:cubicBezTo>
                        <a:cubicBezTo>
                          <a:pt x="5374294" y="26695"/>
                          <a:pt x="5599252" y="-11592"/>
                          <a:pt x="5854304" y="0"/>
                        </a:cubicBezTo>
                        <a:cubicBezTo>
                          <a:pt x="6109356" y="11592"/>
                          <a:pt x="6218025" y="25466"/>
                          <a:pt x="6504782" y="0"/>
                        </a:cubicBezTo>
                        <a:cubicBezTo>
                          <a:pt x="6791539" y="-25466"/>
                          <a:pt x="7429339" y="30757"/>
                          <a:pt x="7805738" y="0"/>
                        </a:cubicBezTo>
                        <a:cubicBezTo>
                          <a:pt x="7784887" y="143399"/>
                          <a:pt x="7810100" y="421752"/>
                          <a:pt x="7805738" y="572738"/>
                        </a:cubicBezTo>
                        <a:cubicBezTo>
                          <a:pt x="7801376" y="723724"/>
                          <a:pt x="7816587" y="845775"/>
                          <a:pt x="7805738" y="927290"/>
                        </a:cubicBezTo>
                        <a:cubicBezTo>
                          <a:pt x="7794889" y="1008805"/>
                          <a:pt x="7797886" y="1412596"/>
                          <a:pt x="7805738" y="1609122"/>
                        </a:cubicBezTo>
                        <a:cubicBezTo>
                          <a:pt x="7813590" y="1805648"/>
                          <a:pt x="7829232" y="2038608"/>
                          <a:pt x="7805738" y="2290953"/>
                        </a:cubicBezTo>
                        <a:cubicBezTo>
                          <a:pt x="7782244" y="2543298"/>
                          <a:pt x="7813483" y="2764153"/>
                          <a:pt x="7805738" y="2972784"/>
                        </a:cubicBezTo>
                        <a:cubicBezTo>
                          <a:pt x="7797993" y="3181415"/>
                          <a:pt x="7793722" y="3501396"/>
                          <a:pt x="7805738" y="3763708"/>
                        </a:cubicBezTo>
                        <a:cubicBezTo>
                          <a:pt x="7817754" y="4026020"/>
                          <a:pt x="7803055" y="4170273"/>
                          <a:pt x="7805738" y="4554633"/>
                        </a:cubicBezTo>
                        <a:cubicBezTo>
                          <a:pt x="7808421" y="4938994"/>
                          <a:pt x="7766405" y="5185945"/>
                          <a:pt x="7805738" y="5345557"/>
                        </a:cubicBezTo>
                        <a:cubicBezTo>
                          <a:pt x="7845071" y="5505169"/>
                          <a:pt x="7791293" y="5610045"/>
                          <a:pt x="7805738" y="5700109"/>
                        </a:cubicBezTo>
                        <a:cubicBezTo>
                          <a:pt x="7820183" y="5790173"/>
                          <a:pt x="7812655" y="5956107"/>
                          <a:pt x="7805738" y="6163754"/>
                        </a:cubicBezTo>
                        <a:cubicBezTo>
                          <a:pt x="7798821" y="6371401"/>
                          <a:pt x="7783652" y="6571282"/>
                          <a:pt x="7805738" y="6954679"/>
                        </a:cubicBezTo>
                        <a:cubicBezTo>
                          <a:pt x="7827824" y="7338077"/>
                          <a:pt x="7834184" y="7383686"/>
                          <a:pt x="7805738" y="7527417"/>
                        </a:cubicBezTo>
                        <a:cubicBezTo>
                          <a:pt x="7777292" y="7671148"/>
                          <a:pt x="7788494" y="7886168"/>
                          <a:pt x="7805738" y="7991062"/>
                        </a:cubicBezTo>
                        <a:cubicBezTo>
                          <a:pt x="7822982" y="8095957"/>
                          <a:pt x="7789803" y="8453738"/>
                          <a:pt x="7805738" y="8781987"/>
                        </a:cubicBezTo>
                        <a:cubicBezTo>
                          <a:pt x="7821673" y="9110236"/>
                          <a:pt x="7777674" y="9251793"/>
                          <a:pt x="7805738" y="9463818"/>
                        </a:cubicBezTo>
                        <a:cubicBezTo>
                          <a:pt x="7833802" y="9675843"/>
                          <a:pt x="7835494" y="9904202"/>
                          <a:pt x="7805738" y="10145649"/>
                        </a:cubicBezTo>
                        <a:cubicBezTo>
                          <a:pt x="7775982" y="10387096"/>
                          <a:pt x="7771138" y="10578533"/>
                          <a:pt x="7805738" y="10909300"/>
                        </a:cubicBezTo>
                        <a:cubicBezTo>
                          <a:pt x="7515115" y="10931847"/>
                          <a:pt x="7423721" y="10918101"/>
                          <a:pt x="7077202" y="10909300"/>
                        </a:cubicBezTo>
                        <a:cubicBezTo>
                          <a:pt x="6730683" y="10900499"/>
                          <a:pt x="6720740" y="10901607"/>
                          <a:pt x="6582839" y="10909300"/>
                        </a:cubicBezTo>
                        <a:cubicBezTo>
                          <a:pt x="6444938" y="10916993"/>
                          <a:pt x="6090999" y="10887939"/>
                          <a:pt x="5854304" y="10909300"/>
                        </a:cubicBezTo>
                        <a:cubicBezTo>
                          <a:pt x="5617609" y="10930661"/>
                          <a:pt x="5528493" y="10913921"/>
                          <a:pt x="5437997" y="10909300"/>
                        </a:cubicBezTo>
                        <a:cubicBezTo>
                          <a:pt x="5347501" y="10904679"/>
                          <a:pt x="4952602" y="10935071"/>
                          <a:pt x="4709462" y="10909300"/>
                        </a:cubicBezTo>
                        <a:cubicBezTo>
                          <a:pt x="4466322" y="10883529"/>
                          <a:pt x="4342354" y="10925091"/>
                          <a:pt x="4215099" y="10909300"/>
                        </a:cubicBezTo>
                        <a:cubicBezTo>
                          <a:pt x="4087844" y="10893509"/>
                          <a:pt x="3984856" y="10910417"/>
                          <a:pt x="3798792" y="10909300"/>
                        </a:cubicBezTo>
                        <a:cubicBezTo>
                          <a:pt x="3612728" y="10908183"/>
                          <a:pt x="3512991" y="10921266"/>
                          <a:pt x="3304429" y="10909300"/>
                        </a:cubicBezTo>
                        <a:cubicBezTo>
                          <a:pt x="3095867" y="10897334"/>
                          <a:pt x="2870090" y="10916497"/>
                          <a:pt x="2575894" y="10909300"/>
                        </a:cubicBezTo>
                        <a:cubicBezTo>
                          <a:pt x="2281699" y="10902103"/>
                          <a:pt x="2191083" y="10895027"/>
                          <a:pt x="2081530" y="10909300"/>
                        </a:cubicBezTo>
                        <a:cubicBezTo>
                          <a:pt x="1971977" y="10923573"/>
                          <a:pt x="1872225" y="10895883"/>
                          <a:pt x="1665224" y="10909300"/>
                        </a:cubicBezTo>
                        <a:cubicBezTo>
                          <a:pt x="1458223" y="10922717"/>
                          <a:pt x="1298465" y="10925538"/>
                          <a:pt x="1170861" y="10909300"/>
                        </a:cubicBezTo>
                        <a:cubicBezTo>
                          <a:pt x="1043257" y="10893062"/>
                          <a:pt x="844329" y="10900978"/>
                          <a:pt x="598440" y="10909300"/>
                        </a:cubicBezTo>
                        <a:cubicBezTo>
                          <a:pt x="352551" y="10917622"/>
                          <a:pt x="187003" y="10908406"/>
                          <a:pt x="0" y="10909300"/>
                        </a:cubicBezTo>
                        <a:cubicBezTo>
                          <a:pt x="19079" y="10717340"/>
                          <a:pt x="-22862" y="10541510"/>
                          <a:pt x="0" y="10445655"/>
                        </a:cubicBezTo>
                        <a:cubicBezTo>
                          <a:pt x="22862" y="10349801"/>
                          <a:pt x="7088" y="10165234"/>
                          <a:pt x="0" y="9982010"/>
                        </a:cubicBezTo>
                        <a:cubicBezTo>
                          <a:pt x="-7088" y="9798787"/>
                          <a:pt x="31572" y="9633221"/>
                          <a:pt x="0" y="9300178"/>
                        </a:cubicBezTo>
                        <a:cubicBezTo>
                          <a:pt x="-31572" y="8967135"/>
                          <a:pt x="6480" y="8791147"/>
                          <a:pt x="0" y="8618347"/>
                        </a:cubicBezTo>
                        <a:cubicBezTo>
                          <a:pt x="-6480" y="8445547"/>
                          <a:pt x="10118" y="8200510"/>
                          <a:pt x="0" y="7936516"/>
                        </a:cubicBezTo>
                        <a:cubicBezTo>
                          <a:pt x="-10118" y="7672522"/>
                          <a:pt x="-28451" y="7499760"/>
                          <a:pt x="0" y="7254685"/>
                        </a:cubicBezTo>
                        <a:cubicBezTo>
                          <a:pt x="28451" y="7009610"/>
                          <a:pt x="18783" y="6857948"/>
                          <a:pt x="0" y="6681946"/>
                        </a:cubicBezTo>
                        <a:cubicBezTo>
                          <a:pt x="-18783" y="6505944"/>
                          <a:pt x="-8035" y="6206592"/>
                          <a:pt x="0" y="5891022"/>
                        </a:cubicBezTo>
                        <a:cubicBezTo>
                          <a:pt x="8035" y="5575452"/>
                          <a:pt x="-32263" y="5486288"/>
                          <a:pt x="0" y="5209191"/>
                        </a:cubicBezTo>
                        <a:cubicBezTo>
                          <a:pt x="32263" y="4932094"/>
                          <a:pt x="40762" y="4628420"/>
                          <a:pt x="0" y="4309174"/>
                        </a:cubicBezTo>
                        <a:cubicBezTo>
                          <a:pt x="-40762" y="3989928"/>
                          <a:pt x="21600" y="3597694"/>
                          <a:pt x="0" y="3409156"/>
                        </a:cubicBezTo>
                        <a:cubicBezTo>
                          <a:pt x="-21600" y="3220618"/>
                          <a:pt x="39304" y="2929490"/>
                          <a:pt x="0" y="2618232"/>
                        </a:cubicBezTo>
                        <a:cubicBezTo>
                          <a:pt x="-39304" y="2306974"/>
                          <a:pt x="36302" y="2185779"/>
                          <a:pt x="0" y="1827308"/>
                        </a:cubicBezTo>
                        <a:cubicBezTo>
                          <a:pt x="-36302" y="1468837"/>
                          <a:pt x="10401" y="1261468"/>
                          <a:pt x="0" y="1036383"/>
                        </a:cubicBezTo>
                        <a:cubicBezTo>
                          <a:pt x="-10401" y="811299"/>
                          <a:pt x="10526" y="315237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AD4292FB-2136-FE2F-5CDF-9B7C1D7297F2}"/>
              </a:ext>
            </a:extLst>
          </p:cNvPr>
          <p:cNvSpPr txBox="1"/>
          <p:nvPr/>
        </p:nvSpPr>
        <p:spPr>
          <a:xfrm>
            <a:off x="-33338" y="524578"/>
            <a:ext cx="7772400" cy="31700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0000" b="1" spc="-2000" dirty="0">
                <a:solidFill>
                  <a:srgbClr val="FFFF0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T</a:t>
            </a:r>
            <a:r>
              <a:rPr kumimoji="1" lang="en-US" altLang="ja-JP" sz="20000" b="1" spc="600" dirty="0">
                <a:solidFill>
                  <a:srgbClr val="FFFF0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A</a:t>
            </a:r>
            <a:r>
              <a:rPr kumimoji="1" lang="en-US" altLang="ja-JP" sz="20000" b="1" dirty="0">
                <a:solidFill>
                  <a:srgbClr val="FFFF0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X</a:t>
            </a:r>
            <a:endParaRPr kumimoji="1" lang="ja-JP" altLang="en-US" sz="20000" b="1">
              <a:solidFill>
                <a:srgbClr val="FFFF00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EAA627BC-376A-BA65-6FEB-DE98BC04ECEB}"/>
              </a:ext>
            </a:extLst>
          </p:cNvPr>
          <p:cNvSpPr txBox="1"/>
          <p:nvPr/>
        </p:nvSpPr>
        <p:spPr>
          <a:xfrm>
            <a:off x="0" y="2990471"/>
            <a:ext cx="7772400" cy="258532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6200" b="1" dirty="0">
                <a:solidFill>
                  <a:srgbClr val="FFFF0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FREE</a:t>
            </a:r>
            <a:endParaRPr kumimoji="1" lang="ja-JP" altLang="en-US" sz="16200" b="1">
              <a:solidFill>
                <a:srgbClr val="FFFF00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60806378-DADB-296E-21EC-7534554F51EF}"/>
              </a:ext>
            </a:extLst>
          </p:cNvPr>
          <p:cNvSpPr txBox="1"/>
          <p:nvPr/>
        </p:nvSpPr>
        <p:spPr>
          <a:xfrm>
            <a:off x="590508" y="5454650"/>
            <a:ext cx="65913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altLang="ja-JP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Duty-Free Shop</a:t>
            </a:r>
            <a:endParaRPr kumimoji="1" lang="ja-JP" altLang="en-US" sz="5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正方形/長方形 2">
            <a:extLst>
              <a:ext uri="{FF2B5EF4-FFF2-40B4-BE49-F238E27FC236}">
                <a16:creationId xmlns:a16="http://schemas.microsoft.com/office/drawing/2014/main" id="{2D1674BA-8373-E5A1-DA5E-73CBD6212720}"/>
              </a:ext>
            </a:extLst>
          </p:cNvPr>
          <p:cNvSpPr/>
          <p:nvPr/>
        </p:nvSpPr>
        <p:spPr>
          <a:xfrm>
            <a:off x="457200" y="9493250"/>
            <a:ext cx="6858000" cy="6858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78D36425-E257-F8AF-01D3-4CC6084E245C}"/>
              </a:ext>
            </a:extLst>
          </p:cNvPr>
          <p:cNvSpPr txBox="1"/>
          <p:nvPr/>
        </p:nvSpPr>
        <p:spPr>
          <a:xfrm>
            <a:off x="2202741" y="9589563"/>
            <a:ext cx="3366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800" dirty="0"/>
              <a:t>SHOP NAME</a:t>
            </a:r>
            <a:endParaRPr kumimoji="1" lang="ja-JP" altLang="en-US" sz="2800"/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FD59AEB8-28FA-751B-4C63-146B34EC3420}"/>
              </a:ext>
            </a:extLst>
          </p:cNvPr>
          <p:cNvSpPr/>
          <p:nvPr/>
        </p:nvSpPr>
        <p:spPr>
          <a:xfrm>
            <a:off x="330994" y="326773"/>
            <a:ext cx="7110412" cy="10233277"/>
          </a:xfrm>
          <a:prstGeom prst="rect">
            <a:avLst/>
          </a:prstGeom>
          <a:noFill/>
          <a:ln w="304800" cap="flat" cmpd="thickThin">
            <a:solidFill>
              <a:srgbClr val="FFFF00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7805738"/>
                      <a:gd name="connsiteY0" fmla="*/ 0 h 10909300"/>
                      <a:gd name="connsiteX1" fmla="*/ 806593 w 7805738"/>
                      <a:gd name="connsiteY1" fmla="*/ 0 h 10909300"/>
                      <a:gd name="connsiteX2" fmla="*/ 1457071 w 7805738"/>
                      <a:gd name="connsiteY2" fmla="*/ 0 h 10909300"/>
                      <a:gd name="connsiteX3" fmla="*/ 1873377 w 7805738"/>
                      <a:gd name="connsiteY3" fmla="*/ 0 h 10909300"/>
                      <a:gd name="connsiteX4" fmla="*/ 2601913 w 7805738"/>
                      <a:gd name="connsiteY4" fmla="*/ 0 h 10909300"/>
                      <a:gd name="connsiteX5" fmla="*/ 3018219 w 7805738"/>
                      <a:gd name="connsiteY5" fmla="*/ 0 h 10909300"/>
                      <a:gd name="connsiteX6" fmla="*/ 3668697 w 7805738"/>
                      <a:gd name="connsiteY6" fmla="*/ 0 h 10909300"/>
                      <a:gd name="connsiteX7" fmla="*/ 4475290 w 7805738"/>
                      <a:gd name="connsiteY7" fmla="*/ 0 h 10909300"/>
                      <a:gd name="connsiteX8" fmla="*/ 5281883 w 7805738"/>
                      <a:gd name="connsiteY8" fmla="*/ 0 h 10909300"/>
                      <a:gd name="connsiteX9" fmla="*/ 6010418 w 7805738"/>
                      <a:gd name="connsiteY9" fmla="*/ 0 h 10909300"/>
                      <a:gd name="connsiteX10" fmla="*/ 6582839 w 7805738"/>
                      <a:gd name="connsiteY10" fmla="*/ 0 h 10909300"/>
                      <a:gd name="connsiteX11" fmla="*/ 6999145 w 7805738"/>
                      <a:gd name="connsiteY11" fmla="*/ 0 h 10909300"/>
                      <a:gd name="connsiteX12" fmla="*/ 7805738 w 7805738"/>
                      <a:gd name="connsiteY12" fmla="*/ 0 h 10909300"/>
                      <a:gd name="connsiteX13" fmla="*/ 7805738 w 7805738"/>
                      <a:gd name="connsiteY13" fmla="*/ 790924 h 10909300"/>
                      <a:gd name="connsiteX14" fmla="*/ 7805738 w 7805738"/>
                      <a:gd name="connsiteY14" fmla="*/ 1363663 h 10909300"/>
                      <a:gd name="connsiteX15" fmla="*/ 7805738 w 7805738"/>
                      <a:gd name="connsiteY15" fmla="*/ 2263680 h 10909300"/>
                      <a:gd name="connsiteX16" fmla="*/ 7805738 w 7805738"/>
                      <a:gd name="connsiteY16" fmla="*/ 2727325 h 10909300"/>
                      <a:gd name="connsiteX17" fmla="*/ 7805738 w 7805738"/>
                      <a:gd name="connsiteY17" fmla="*/ 3627342 h 10909300"/>
                      <a:gd name="connsiteX18" fmla="*/ 7805738 w 7805738"/>
                      <a:gd name="connsiteY18" fmla="*/ 4090988 h 10909300"/>
                      <a:gd name="connsiteX19" fmla="*/ 7805738 w 7805738"/>
                      <a:gd name="connsiteY19" fmla="*/ 4881912 h 10909300"/>
                      <a:gd name="connsiteX20" fmla="*/ 7805738 w 7805738"/>
                      <a:gd name="connsiteY20" fmla="*/ 5781929 h 10909300"/>
                      <a:gd name="connsiteX21" fmla="*/ 7805738 w 7805738"/>
                      <a:gd name="connsiteY21" fmla="*/ 6136481 h 10909300"/>
                      <a:gd name="connsiteX22" fmla="*/ 7805738 w 7805738"/>
                      <a:gd name="connsiteY22" fmla="*/ 7036499 h 10909300"/>
                      <a:gd name="connsiteX23" fmla="*/ 7805738 w 7805738"/>
                      <a:gd name="connsiteY23" fmla="*/ 7936516 h 10909300"/>
                      <a:gd name="connsiteX24" fmla="*/ 7805738 w 7805738"/>
                      <a:gd name="connsiteY24" fmla="*/ 8291068 h 10909300"/>
                      <a:gd name="connsiteX25" fmla="*/ 7805738 w 7805738"/>
                      <a:gd name="connsiteY25" fmla="*/ 8972899 h 10909300"/>
                      <a:gd name="connsiteX26" fmla="*/ 7805738 w 7805738"/>
                      <a:gd name="connsiteY26" fmla="*/ 9545638 h 10909300"/>
                      <a:gd name="connsiteX27" fmla="*/ 7805738 w 7805738"/>
                      <a:gd name="connsiteY27" fmla="*/ 10118376 h 10909300"/>
                      <a:gd name="connsiteX28" fmla="*/ 7805738 w 7805738"/>
                      <a:gd name="connsiteY28" fmla="*/ 10909300 h 10909300"/>
                      <a:gd name="connsiteX29" fmla="*/ 7389432 w 7805738"/>
                      <a:gd name="connsiteY29" fmla="*/ 10909300 h 10909300"/>
                      <a:gd name="connsiteX30" fmla="*/ 6817011 w 7805738"/>
                      <a:gd name="connsiteY30" fmla="*/ 10909300 h 10909300"/>
                      <a:gd name="connsiteX31" fmla="*/ 6010418 w 7805738"/>
                      <a:gd name="connsiteY31" fmla="*/ 10909300 h 10909300"/>
                      <a:gd name="connsiteX32" fmla="*/ 5359940 w 7805738"/>
                      <a:gd name="connsiteY32" fmla="*/ 10909300 h 10909300"/>
                      <a:gd name="connsiteX33" fmla="*/ 4553347 w 7805738"/>
                      <a:gd name="connsiteY33" fmla="*/ 10909300 h 10909300"/>
                      <a:gd name="connsiteX34" fmla="*/ 3746754 w 7805738"/>
                      <a:gd name="connsiteY34" fmla="*/ 10909300 h 10909300"/>
                      <a:gd name="connsiteX35" fmla="*/ 3252391 w 7805738"/>
                      <a:gd name="connsiteY35" fmla="*/ 10909300 h 10909300"/>
                      <a:gd name="connsiteX36" fmla="*/ 2679970 w 7805738"/>
                      <a:gd name="connsiteY36" fmla="*/ 10909300 h 10909300"/>
                      <a:gd name="connsiteX37" fmla="*/ 2029492 w 7805738"/>
                      <a:gd name="connsiteY37" fmla="*/ 10909300 h 10909300"/>
                      <a:gd name="connsiteX38" fmla="*/ 1379014 w 7805738"/>
                      <a:gd name="connsiteY38" fmla="*/ 10909300 h 10909300"/>
                      <a:gd name="connsiteX39" fmla="*/ 650478 w 7805738"/>
                      <a:gd name="connsiteY39" fmla="*/ 10909300 h 10909300"/>
                      <a:gd name="connsiteX40" fmla="*/ 0 w 7805738"/>
                      <a:gd name="connsiteY40" fmla="*/ 10909300 h 10909300"/>
                      <a:gd name="connsiteX41" fmla="*/ 0 w 7805738"/>
                      <a:gd name="connsiteY41" fmla="*/ 10445655 h 10909300"/>
                      <a:gd name="connsiteX42" fmla="*/ 0 w 7805738"/>
                      <a:gd name="connsiteY42" fmla="*/ 9872917 h 10909300"/>
                      <a:gd name="connsiteX43" fmla="*/ 0 w 7805738"/>
                      <a:gd name="connsiteY43" fmla="*/ 8972899 h 10909300"/>
                      <a:gd name="connsiteX44" fmla="*/ 0 w 7805738"/>
                      <a:gd name="connsiteY44" fmla="*/ 8400161 h 10909300"/>
                      <a:gd name="connsiteX45" fmla="*/ 0 w 7805738"/>
                      <a:gd name="connsiteY45" fmla="*/ 7609237 h 10909300"/>
                      <a:gd name="connsiteX46" fmla="*/ 0 w 7805738"/>
                      <a:gd name="connsiteY46" fmla="*/ 7145592 h 10909300"/>
                      <a:gd name="connsiteX47" fmla="*/ 0 w 7805738"/>
                      <a:gd name="connsiteY47" fmla="*/ 6463760 h 10909300"/>
                      <a:gd name="connsiteX48" fmla="*/ 0 w 7805738"/>
                      <a:gd name="connsiteY48" fmla="*/ 5781929 h 10909300"/>
                      <a:gd name="connsiteX49" fmla="*/ 0 w 7805738"/>
                      <a:gd name="connsiteY49" fmla="*/ 5209191 h 10909300"/>
                      <a:gd name="connsiteX50" fmla="*/ 0 w 7805738"/>
                      <a:gd name="connsiteY50" fmla="*/ 4636453 h 10909300"/>
                      <a:gd name="connsiteX51" fmla="*/ 0 w 7805738"/>
                      <a:gd name="connsiteY51" fmla="*/ 4281900 h 10909300"/>
                      <a:gd name="connsiteX52" fmla="*/ 0 w 7805738"/>
                      <a:gd name="connsiteY52" fmla="*/ 3927348 h 10909300"/>
                      <a:gd name="connsiteX53" fmla="*/ 0 w 7805738"/>
                      <a:gd name="connsiteY53" fmla="*/ 3572796 h 10909300"/>
                      <a:gd name="connsiteX54" fmla="*/ 0 w 7805738"/>
                      <a:gd name="connsiteY54" fmla="*/ 3218244 h 10909300"/>
                      <a:gd name="connsiteX55" fmla="*/ 0 w 7805738"/>
                      <a:gd name="connsiteY55" fmla="*/ 2863691 h 10909300"/>
                      <a:gd name="connsiteX56" fmla="*/ 0 w 7805738"/>
                      <a:gd name="connsiteY56" fmla="*/ 2290953 h 10909300"/>
                      <a:gd name="connsiteX57" fmla="*/ 0 w 7805738"/>
                      <a:gd name="connsiteY57" fmla="*/ 1936401 h 10909300"/>
                      <a:gd name="connsiteX58" fmla="*/ 0 w 7805738"/>
                      <a:gd name="connsiteY58" fmla="*/ 1036384 h 10909300"/>
                      <a:gd name="connsiteX59" fmla="*/ 0 w 7805738"/>
                      <a:gd name="connsiteY59" fmla="*/ 681831 h 10909300"/>
                      <a:gd name="connsiteX60" fmla="*/ 0 w 7805738"/>
                      <a:gd name="connsiteY60" fmla="*/ 0 h 109093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</a:cxnLst>
                    <a:rect l="l" t="t" r="r" b="b"/>
                    <a:pathLst>
                      <a:path w="7805738" h="10909300" fill="none" extrusionOk="0">
                        <a:moveTo>
                          <a:pt x="0" y="0"/>
                        </a:moveTo>
                        <a:cubicBezTo>
                          <a:pt x="214813" y="3106"/>
                          <a:pt x="404133" y="-26082"/>
                          <a:pt x="806593" y="0"/>
                        </a:cubicBezTo>
                        <a:cubicBezTo>
                          <a:pt x="1209053" y="26082"/>
                          <a:pt x="1211476" y="-15998"/>
                          <a:pt x="1457071" y="0"/>
                        </a:cubicBezTo>
                        <a:cubicBezTo>
                          <a:pt x="1702666" y="15998"/>
                          <a:pt x="1705603" y="-1054"/>
                          <a:pt x="1873377" y="0"/>
                        </a:cubicBezTo>
                        <a:cubicBezTo>
                          <a:pt x="2041151" y="1054"/>
                          <a:pt x="2415216" y="-3027"/>
                          <a:pt x="2601913" y="0"/>
                        </a:cubicBezTo>
                        <a:cubicBezTo>
                          <a:pt x="2788610" y="3027"/>
                          <a:pt x="2834355" y="11544"/>
                          <a:pt x="3018219" y="0"/>
                        </a:cubicBezTo>
                        <a:cubicBezTo>
                          <a:pt x="3202083" y="-11544"/>
                          <a:pt x="3438969" y="-23857"/>
                          <a:pt x="3668697" y="0"/>
                        </a:cubicBezTo>
                        <a:cubicBezTo>
                          <a:pt x="3898425" y="23857"/>
                          <a:pt x="4204622" y="24079"/>
                          <a:pt x="4475290" y="0"/>
                        </a:cubicBezTo>
                        <a:cubicBezTo>
                          <a:pt x="4745958" y="-24079"/>
                          <a:pt x="5077848" y="-31034"/>
                          <a:pt x="5281883" y="0"/>
                        </a:cubicBezTo>
                        <a:cubicBezTo>
                          <a:pt x="5485918" y="31034"/>
                          <a:pt x="5810976" y="-14879"/>
                          <a:pt x="6010418" y="0"/>
                        </a:cubicBezTo>
                        <a:cubicBezTo>
                          <a:pt x="6209861" y="14879"/>
                          <a:pt x="6404482" y="-25393"/>
                          <a:pt x="6582839" y="0"/>
                        </a:cubicBezTo>
                        <a:cubicBezTo>
                          <a:pt x="6761196" y="25393"/>
                          <a:pt x="6914671" y="-4334"/>
                          <a:pt x="6999145" y="0"/>
                        </a:cubicBezTo>
                        <a:cubicBezTo>
                          <a:pt x="7083619" y="4334"/>
                          <a:pt x="7447747" y="-23834"/>
                          <a:pt x="7805738" y="0"/>
                        </a:cubicBezTo>
                        <a:cubicBezTo>
                          <a:pt x="7817807" y="382218"/>
                          <a:pt x="7802206" y="503716"/>
                          <a:pt x="7805738" y="790924"/>
                        </a:cubicBezTo>
                        <a:cubicBezTo>
                          <a:pt x="7809270" y="1078132"/>
                          <a:pt x="7823754" y="1112751"/>
                          <a:pt x="7805738" y="1363663"/>
                        </a:cubicBezTo>
                        <a:cubicBezTo>
                          <a:pt x="7787722" y="1614575"/>
                          <a:pt x="7813644" y="1859705"/>
                          <a:pt x="7805738" y="2263680"/>
                        </a:cubicBezTo>
                        <a:cubicBezTo>
                          <a:pt x="7797832" y="2667655"/>
                          <a:pt x="7817748" y="2556737"/>
                          <a:pt x="7805738" y="2727325"/>
                        </a:cubicBezTo>
                        <a:cubicBezTo>
                          <a:pt x="7793728" y="2897914"/>
                          <a:pt x="7764334" y="3316128"/>
                          <a:pt x="7805738" y="3627342"/>
                        </a:cubicBezTo>
                        <a:cubicBezTo>
                          <a:pt x="7847142" y="3938556"/>
                          <a:pt x="7789665" y="3967818"/>
                          <a:pt x="7805738" y="4090988"/>
                        </a:cubicBezTo>
                        <a:cubicBezTo>
                          <a:pt x="7821811" y="4214158"/>
                          <a:pt x="7781319" y="4712712"/>
                          <a:pt x="7805738" y="4881912"/>
                        </a:cubicBezTo>
                        <a:cubicBezTo>
                          <a:pt x="7830157" y="5051112"/>
                          <a:pt x="7828490" y="5561517"/>
                          <a:pt x="7805738" y="5781929"/>
                        </a:cubicBezTo>
                        <a:cubicBezTo>
                          <a:pt x="7782986" y="6002341"/>
                          <a:pt x="7807399" y="5967935"/>
                          <a:pt x="7805738" y="6136481"/>
                        </a:cubicBezTo>
                        <a:cubicBezTo>
                          <a:pt x="7804077" y="6305027"/>
                          <a:pt x="7827858" y="6821325"/>
                          <a:pt x="7805738" y="7036499"/>
                        </a:cubicBezTo>
                        <a:cubicBezTo>
                          <a:pt x="7783618" y="7251673"/>
                          <a:pt x="7817553" y="7681726"/>
                          <a:pt x="7805738" y="7936516"/>
                        </a:cubicBezTo>
                        <a:cubicBezTo>
                          <a:pt x="7793923" y="8191306"/>
                          <a:pt x="7795832" y="8146090"/>
                          <a:pt x="7805738" y="8291068"/>
                        </a:cubicBezTo>
                        <a:cubicBezTo>
                          <a:pt x="7815644" y="8436046"/>
                          <a:pt x="7803039" y="8794318"/>
                          <a:pt x="7805738" y="8972899"/>
                        </a:cubicBezTo>
                        <a:cubicBezTo>
                          <a:pt x="7808437" y="9151480"/>
                          <a:pt x="7781158" y="9423667"/>
                          <a:pt x="7805738" y="9545638"/>
                        </a:cubicBezTo>
                        <a:cubicBezTo>
                          <a:pt x="7830318" y="9667609"/>
                          <a:pt x="7782128" y="9894925"/>
                          <a:pt x="7805738" y="10118376"/>
                        </a:cubicBezTo>
                        <a:cubicBezTo>
                          <a:pt x="7829348" y="10341827"/>
                          <a:pt x="7803873" y="10572244"/>
                          <a:pt x="7805738" y="10909300"/>
                        </a:cubicBezTo>
                        <a:cubicBezTo>
                          <a:pt x="7664131" y="10899490"/>
                          <a:pt x="7494144" y="10900261"/>
                          <a:pt x="7389432" y="10909300"/>
                        </a:cubicBezTo>
                        <a:cubicBezTo>
                          <a:pt x="7284720" y="10918339"/>
                          <a:pt x="7038004" y="10881898"/>
                          <a:pt x="6817011" y="10909300"/>
                        </a:cubicBezTo>
                        <a:cubicBezTo>
                          <a:pt x="6596018" y="10936702"/>
                          <a:pt x="6245949" y="10869533"/>
                          <a:pt x="6010418" y="10909300"/>
                        </a:cubicBezTo>
                        <a:cubicBezTo>
                          <a:pt x="5774887" y="10949067"/>
                          <a:pt x="5558991" y="10879388"/>
                          <a:pt x="5359940" y="10909300"/>
                        </a:cubicBezTo>
                        <a:cubicBezTo>
                          <a:pt x="5160889" y="10939212"/>
                          <a:pt x="4918443" y="10935495"/>
                          <a:pt x="4553347" y="10909300"/>
                        </a:cubicBezTo>
                        <a:cubicBezTo>
                          <a:pt x="4188251" y="10883105"/>
                          <a:pt x="3973359" y="10899392"/>
                          <a:pt x="3746754" y="10909300"/>
                        </a:cubicBezTo>
                        <a:cubicBezTo>
                          <a:pt x="3520149" y="10919208"/>
                          <a:pt x="3451037" y="10926882"/>
                          <a:pt x="3252391" y="10909300"/>
                        </a:cubicBezTo>
                        <a:cubicBezTo>
                          <a:pt x="3053745" y="10891718"/>
                          <a:pt x="2794537" y="10880806"/>
                          <a:pt x="2679970" y="10909300"/>
                        </a:cubicBezTo>
                        <a:cubicBezTo>
                          <a:pt x="2565403" y="10937794"/>
                          <a:pt x="2289223" y="10891365"/>
                          <a:pt x="2029492" y="10909300"/>
                        </a:cubicBezTo>
                        <a:cubicBezTo>
                          <a:pt x="1769761" y="10927235"/>
                          <a:pt x="1539911" y="10883612"/>
                          <a:pt x="1379014" y="10909300"/>
                        </a:cubicBezTo>
                        <a:cubicBezTo>
                          <a:pt x="1218117" y="10934988"/>
                          <a:pt x="920332" y="10902844"/>
                          <a:pt x="650478" y="10909300"/>
                        </a:cubicBezTo>
                        <a:cubicBezTo>
                          <a:pt x="380624" y="10915756"/>
                          <a:pt x="275992" y="10884888"/>
                          <a:pt x="0" y="10909300"/>
                        </a:cubicBezTo>
                        <a:cubicBezTo>
                          <a:pt x="14115" y="10807294"/>
                          <a:pt x="17350" y="10544997"/>
                          <a:pt x="0" y="10445655"/>
                        </a:cubicBezTo>
                        <a:cubicBezTo>
                          <a:pt x="-17350" y="10346314"/>
                          <a:pt x="7817" y="10078194"/>
                          <a:pt x="0" y="9872917"/>
                        </a:cubicBezTo>
                        <a:cubicBezTo>
                          <a:pt x="-7817" y="9667640"/>
                          <a:pt x="29625" y="9233397"/>
                          <a:pt x="0" y="8972899"/>
                        </a:cubicBezTo>
                        <a:cubicBezTo>
                          <a:pt x="-29625" y="8712401"/>
                          <a:pt x="23032" y="8643216"/>
                          <a:pt x="0" y="8400161"/>
                        </a:cubicBezTo>
                        <a:cubicBezTo>
                          <a:pt x="-23032" y="8157106"/>
                          <a:pt x="-27571" y="7934549"/>
                          <a:pt x="0" y="7609237"/>
                        </a:cubicBezTo>
                        <a:cubicBezTo>
                          <a:pt x="27571" y="7283925"/>
                          <a:pt x="12185" y="7259203"/>
                          <a:pt x="0" y="7145592"/>
                        </a:cubicBezTo>
                        <a:cubicBezTo>
                          <a:pt x="-12185" y="7031981"/>
                          <a:pt x="29920" y="6792217"/>
                          <a:pt x="0" y="6463760"/>
                        </a:cubicBezTo>
                        <a:cubicBezTo>
                          <a:pt x="-29920" y="6135303"/>
                          <a:pt x="4795" y="6117442"/>
                          <a:pt x="0" y="5781929"/>
                        </a:cubicBezTo>
                        <a:cubicBezTo>
                          <a:pt x="-4795" y="5446416"/>
                          <a:pt x="-10459" y="5424124"/>
                          <a:pt x="0" y="5209191"/>
                        </a:cubicBezTo>
                        <a:cubicBezTo>
                          <a:pt x="10459" y="4994258"/>
                          <a:pt x="1127" y="4821085"/>
                          <a:pt x="0" y="4636453"/>
                        </a:cubicBezTo>
                        <a:cubicBezTo>
                          <a:pt x="-1127" y="4451821"/>
                          <a:pt x="11446" y="4379777"/>
                          <a:pt x="0" y="4281900"/>
                        </a:cubicBezTo>
                        <a:cubicBezTo>
                          <a:pt x="-11446" y="4184023"/>
                          <a:pt x="1093" y="4004263"/>
                          <a:pt x="0" y="3927348"/>
                        </a:cubicBezTo>
                        <a:cubicBezTo>
                          <a:pt x="-1093" y="3850433"/>
                          <a:pt x="12389" y="3647008"/>
                          <a:pt x="0" y="3572796"/>
                        </a:cubicBezTo>
                        <a:cubicBezTo>
                          <a:pt x="-12389" y="3498584"/>
                          <a:pt x="15796" y="3298723"/>
                          <a:pt x="0" y="3218244"/>
                        </a:cubicBezTo>
                        <a:cubicBezTo>
                          <a:pt x="-15796" y="3137765"/>
                          <a:pt x="4543" y="3039625"/>
                          <a:pt x="0" y="2863691"/>
                        </a:cubicBezTo>
                        <a:cubicBezTo>
                          <a:pt x="-4543" y="2687757"/>
                          <a:pt x="19466" y="2564936"/>
                          <a:pt x="0" y="2290953"/>
                        </a:cubicBezTo>
                        <a:cubicBezTo>
                          <a:pt x="-19466" y="2016970"/>
                          <a:pt x="-3975" y="2012737"/>
                          <a:pt x="0" y="1936401"/>
                        </a:cubicBezTo>
                        <a:cubicBezTo>
                          <a:pt x="3975" y="1860065"/>
                          <a:pt x="12838" y="1426480"/>
                          <a:pt x="0" y="1036384"/>
                        </a:cubicBezTo>
                        <a:cubicBezTo>
                          <a:pt x="-12838" y="646288"/>
                          <a:pt x="2098" y="757787"/>
                          <a:pt x="0" y="681831"/>
                        </a:cubicBezTo>
                        <a:cubicBezTo>
                          <a:pt x="-2098" y="605875"/>
                          <a:pt x="21991" y="321986"/>
                          <a:pt x="0" y="0"/>
                        </a:cubicBezTo>
                        <a:close/>
                      </a:path>
                      <a:path w="7805738" h="10909300" stroke="0" extrusionOk="0">
                        <a:moveTo>
                          <a:pt x="0" y="0"/>
                        </a:moveTo>
                        <a:cubicBezTo>
                          <a:pt x="264295" y="-9088"/>
                          <a:pt x="445875" y="-7311"/>
                          <a:pt x="572421" y="0"/>
                        </a:cubicBezTo>
                        <a:cubicBezTo>
                          <a:pt x="698967" y="7311"/>
                          <a:pt x="891439" y="20201"/>
                          <a:pt x="988727" y="0"/>
                        </a:cubicBezTo>
                        <a:cubicBezTo>
                          <a:pt x="1086015" y="-20201"/>
                          <a:pt x="1590881" y="-29846"/>
                          <a:pt x="1795320" y="0"/>
                        </a:cubicBezTo>
                        <a:cubicBezTo>
                          <a:pt x="1999759" y="29846"/>
                          <a:pt x="2124304" y="14161"/>
                          <a:pt x="2367741" y="0"/>
                        </a:cubicBezTo>
                        <a:cubicBezTo>
                          <a:pt x="2611178" y="-14161"/>
                          <a:pt x="2771002" y="-1744"/>
                          <a:pt x="2940161" y="0"/>
                        </a:cubicBezTo>
                        <a:cubicBezTo>
                          <a:pt x="3109320" y="1744"/>
                          <a:pt x="3428236" y="-14432"/>
                          <a:pt x="3746754" y="0"/>
                        </a:cubicBezTo>
                        <a:cubicBezTo>
                          <a:pt x="4065272" y="14432"/>
                          <a:pt x="4092504" y="8888"/>
                          <a:pt x="4241118" y="0"/>
                        </a:cubicBezTo>
                        <a:cubicBezTo>
                          <a:pt x="4389732" y="-8888"/>
                          <a:pt x="4721128" y="-26695"/>
                          <a:pt x="5047711" y="0"/>
                        </a:cubicBezTo>
                        <a:cubicBezTo>
                          <a:pt x="5374294" y="26695"/>
                          <a:pt x="5599252" y="-11592"/>
                          <a:pt x="5854304" y="0"/>
                        </a:cubicBezTo>
                        <a:cubicBezTo>
                          <a:pt x="6109356" y="11592"/>
                          <a:pt x="6218025" y="25466"/>
                          <a:pt x="6504782" y="0"/>
                        </a:cubicBezTo>
                        <a:cubicBezTo>
                          <a:pt x="6791539" y="-25466"/>
                          <a:pt x="7429339" y="30757"/>
                          <a:pt x="7805738" y="0"/>
                        </a:cubicBezTo>
                        <a:cubicBezTo>
                          <a:pt x="7784887" y="143399"/>
                          <a:pt x="7810100" y="421752"/>
                          <a:pt x="7805738" y="572738"/>
                        </a:cubicBezTo>
                        <a:cubicBezTo>
                          <a:pt x="7801376" y="723724"/>
                          <a:pt x="7816587" y="845775"/>
                          <a:pt x="7805738" y="927290"/>
                        </a:cubicBezTo>
                        <a:cubicBezTo>
                          <a:pt x="7794889" y="1008805"/>
                          <a:pt x="7797886" y="1412596"/>
                          <a:pt x="7805738" y="1609122"/>
                        </a:cubicBezTo>
                        <a:cubicBezTo>
                          <a:pt x="7813590" y="1805648"/>
                          <a:pt x="7829232" y="2038608"/>
                          <a:pt x="7805738" y="2290953"/>
                        </a:cubicBezTo>
                        <a:cubicBezTo>
                          <a:pt x="7782244" y="2543298"/>
                          <a:pt x="7813483" y="2764153"/>
                          <a:pt x="7805738" y="2972784"/>
                        </a:cubicBezTo>
                        <a:cubicBezTo>
                          <a:pt x="7797993" y="3181415"/>
                          <a:pt x="7793722" y="3501396"/>
                          <a:pt x="7805738" y="3763708"/>
                        </a:cubicBezTo>
                        <a:cubicBezTo>
                          <a:pt x="7817754" y="4026020"/>
                          <a:pt x="7803055" y="4170273"/>
                          <a:pt x="7805738" y="4554633"/>
                        </a:cubicBezTo>
                        <a:cubicBezTo>
                          <a:pt x="7808421" y="4938994"/>
                          <a:pt x="7766405" y="5185945"/>
                          <a:pt x="7805738" y="5345557"/>
                        </a:cubicBezTo>
                        <a:cubicBezTo>
                          <a:pt x="7845071" y="5505169"/>
                          <a:pt x="7791293" y="5610045"/>
                          <a:pt x="7805738" y="5700109"/>
                        </a:cubicBezTo>
                        <a:cubicBezTo>
                          <a:pt x="7820183" y="5790173"/>
                          <a:pt x="7812655" y="5956107"/>
                          <a:pt x="7805738" y="6163754"/>
                        </a:cubicBezTo>
                        <a:cubicBezTo>
                          <a:pt x="7798821" y="6371401"/>
                          <a:pt x="7783652" y="6571282"/>
                          <a:pt x="7805738" y="6954679"/>
                        </a:cubicBezTo>
                        <a:cubicBezTo>
                          <a:pt x="7827824" y="7338077"/>
                          <a:pt x="7834184" y="7383686"/>
                          <a:pt x="7805738" y="7527417"/>
                        </a:cubicBezTo>
                        <a:cubicBezTo>
                          <a:pt x="7777292" y="7671148"/>
                          <a:pt x="7788494" y="7886168"/>
                          <a:pt x="7805738" y="7991062"/>
                        </a:cubicBezTo>
                        <a:cubicBezTo>
                          <a:pt x="7822982" y="8095957"/>
                          <a:pt x="7789803" y="8453738"/>
                          <a:pt x="7805738" y="8781987"/>
                        </a:cubicBezTo>
                        <a:cubicBezTo>
                          <a:pt x="7821673" y="9110236"/>
                          <a:pt x="7777674" y="9251793"/>
                          <a:pt x="7805738" y="9463818"/>
                        </a:cubicBezTo>
                        <a:cubicBezTo>
                          <a:pt x="7833802" y="9675843"/>
                          <a:pt x="7835494" y="9904202"/>
                          <a:pt x="7805738" y="10145649"/>
                        </a:cubicBezTo>
                        <a:cubicBezTo>
                          <a:pt x="7775982" y="10387096"/>
                          <a:pt x="7771138" y="10578533"/>
                          <a:pt x="7805738" y="10909300"/>
                        </a:cubicBezTo>
                        <a:cubicBezTo>
                          <a:pt x="7515115" y="10931847"/>
                          <a:pt x="7423721" y="10918101"/>
                          <a:pt x="7077202" y="10909300"/>
                        </a:cubicBezTo>
                        <a:cubicBezTo>
                          <a:pt x="6730683" y="10900499"/>
                          <a:pt x="6720740" y="10901607"/>
                          <a:pt x="6582839" y="10909300"/>
                        </a:cubicBezTo>
                        <a:cubicBezTo>
                          <a:pt x="6444938" y="10916993"/>
                          <a:pt x="6090999" y="10887939"/>
                          <a:pt x="5854304" y="10909300"/>
                        </a:cubicBezTo>
                        <a:cubicBezTo>
                          <a:pt x="5617609" y="10930661"/>
                          <a:pt x="5528493" y="10913921"/>
                          <a:pt x="5437997" y="10909300"/>
                        </a:cubicBezTo>
                        <a:cubicBezTo>
                          <a:pt x="5347501" y="10904679"/>
                          <a:pt x="4952602" y="10935071"/>
                          <a:pt x="4709462" y="10909300"/>
                        </a:cubicBezTo>
                        <a:cubicBezTo>
                          <a:pt x="4466322" y="10883529"/>
                          <a:pt x="4342354" y="10925091"/>
                          <a:pt x="4215099" y="10909300"/>
                        </a:cubicBezTo>
                        <a:cubicBezTo>
                          <a:pt x="4087844" y="10893509"/>
                          <a:pt x="3984856" y="10910417"/>
                          <a:pt x="3798792" y="10909300"/>
                        </a:cubicBezTo>
                        <a:cubicBezTo>
                          <a:pt x="3612728" y="10908183"/>
                          <a:pt x="3512991" y="10921266"/>
                          <a:pt x="3304429" y="10909300"/>
                        </a:cubicBezTo>
                        <a:cubicBezTo>
                          <a:pt x="3095867" y="10897334"/>
                          <a:pt x="2870090" y="10916497"/>
                          <a:pt x="2575894" y="10909300"/>
                        </a:cubicBezTo>
                        <a:cubicBezTo>
                          <a:pt x="2281699" y="10902103"/>
                          <a:pt x="2191083" y="10895027"/>
                          <a:pt x="2081530" y="10909300"/>
                        </a:cubicBezTo>
                        <a:cubicBezTo>
                          <a:pt x="1971977" y="10923573"/>
                          <a:pt x="1872225" y="10895883"/>
                          <a:pt x="1665224" y="10909300"/>
                        </a:cubicBezTo>
                        <a:cubicBezTo>
                          <a:pt x="1458223" y="10922717"/>
                          <a:pt x="1298465" y="10925538"/>
                          <a:pt x="1170861" y="10909300"/>
                        </a:cubicBezTo>
                        <a:cubicBezTo>
                          <a:pt x="1043257" y="10893062"/>
                          <a:pt x="844329" y="10900978"/>
                          <a:pt x="598440" y="10909300"/>
                        </a:cubicBezTo>
                        <a:cubicBezTo>
                          <a:pt x="352551" y="10917622"/>
                          <a:pt x="187003" y="10908406"/>
                          <a:pt x="0" y="10909300"/>
                        </a:cubicBezTo>
                        <a:cubicBezTo>
                          <a:pt x="19079" y="10717340"/>
                          <a:pt x="-22862" y="10541510"/>
                          <a:pt x="0" y="10445655"/>
                        </a:cubicBezTo>
                        <a:cubicBezTo>
                          <a:pt x="22862" y="10349801"/>
                          <a:pt x="7088" y="10165234"/>
                          <a:pt x="0" y="9982010"/>
                        </a:cubicBezTo>
                        <a:cubicBezTo>
                          <a:pt x="-7088" y="9798787"/>
                          <a:pt x="31572" y="9633221"/>
                          <a:pt x="0" y="9300178"/>
                        </a:cubicBezTo>
                        <a:cubicBezTo>
                          <a:pt x="-31572" y="8967135"/>
                          <a:pt x="6480" y="8791147"/>
                          <a:pt x="0" y="8618347"/>
                        </a:cubicBezTo>
                        <a:cubicBezTo>
                          <a:pt x="-6480" y="8445547"/>
                          <a:pt x="10118" y="8200510"/>
                          <a:pt x="0" y="7936516"/>
                        </a:cubicBezTo>
                        <a:cubicBezTo>
                          <a:pt x="-10118" y="7672522"/>
                          <a:pt x="-28451" y="7499760"/>
                          <a:pt x="0" y="7254685"/>
                        </a:cubicBezTo>
                        <a:cubicBezTo>
                          <a:pt x="28451" y="7009610"/>
                          <a:pt x="18783" y="6857948"/>
                          <a:pt x="0" y="6681946"/>
                        </a:cubicBezTo>
                        <a:cubicBezTo>
                          <a:pt x="-18783" y="6505944"/>
                          <a:pt x="-8035" y="6206592"/>
                          <a:pt x="0" y="5891022"/>
                        </a:cubicBezTo>
                        <a:cubicBezTo>
                          <a:pt x="8035" y="5575452"/>
                          <a:pt x="-32263" y="5486288"/>
                          <a:pt x="0" y="5209191"/>
                        </a:cubicBezTo>
                        <a:cubicBezTo>
                          <a:pt x="32263" y="4932094"/>
                          <a:pt x="40762" y="4628420"/>
                          <a:pt x="0" y="4309174"/>
                        </a:cubicBezTo>
                        <a:cubicBezTo>
                          <a:pt x="-40762" y="3989928"/>
                          <a:pt x="21600" y="3597694"/>
                          <a:pt x="0" y="3409156"/>
                        </a:cubicBezTo>
                        <a:cubicBezTo>
                          <a:pt x="-21600" y="3220618"/>
                          <a:pt x="39304" y="2929490"/>
                          <a:pt x="0" y="2618232"/>
                        </a:cubicBezTo>
                        <a:cubicBezTo>
                          <a:pt x="-39304" y="2306974"/>
                          <a:pt x="36302" y="2185779"/>
                          <a:pt x="0" y="1827308"/>
                        </a:cubicBezTo>
                        <a:cubicBezTo>
                          <a:pt x="-36302" y="1468837"/>
                          <a:pt x="10401" y="1261468"/>
                          <a:pt x="0" y="1036383"/>
                        </a:cubicBezTo>
                        <a:cubicBezTo>
                          <a:pt x="-10401" y="811299"/>
                          <a:pt x="10526" y="315237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>
            <a:extLst>
              <a:ext uri="{FF2B5EF4-FFF2-40B4-BE49-F238E27FC236}">
                <a16:creationId xmlns:a16="http://schemas.microsoft.com/office/drawing/2014/main" id="{9AE468AE-4939-24B5-6621-C291FFFB8C02}"/>
              </a:ext>
            </a:extLst>
          </p:cNvPr>
          <p:cNvSpPr/>
          <p:nvPr/>
        </p:nvSpPr>
        <p:spPr>
          <a:xfrm>
            <a:off x="721919" y="6826921"/>
            <a:ext cx="2922146" cy="208190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1BB04FEE-2CF4-A167-F12E-76BCB433F6AB}"/>
              </a:ext>
            </a:extLst>
          </p:cNvPr>
          <p:cNvSpPr txBox="1"/>
          <p:nvPr/>
        </p:nvSpPr>
        <p:spPr>
          <a:xfrm>
            <a:off x="721919" y="7322906"/>
            <a:ext cx="29221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>
                <a:solidFill>
                  <a:srgbClr val="47BDD4"/>
                </a:solidFill>
                <a:latin typeface="Kozuka Gothic Pro B" panose="020B0400000000000000" pitchFamily="34" charset="-128"/>
              </a:rPr>
              <a:t>면세점 </a:t>
            </a:r>
            <a:endParaRPr kumimoji="1" lang="ja-JP" altLang="en-US" sz="6000" b="1">
              <a:solidFill>
                <a:srgbClr val="47BDD4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</p:txBody>
      </p:sp>
      <p:sp>
        <p:nvSpPr>
          <p:cNvPr id="9" name="円/楕円 8">
            <a:extLst>
              <a:ext uri="{FF2B5EF4-FFF2-40B4-BE49-F238E27FC236}">
                <a16:creationId xmlns:a16="http://schemas.microsoft.com/office/drawing/2014/main" id="{12F8A770-6333-18F8-9378-2BAF148670F6}"/>
              </a:ext>
            </a:extLst>
          </p:cNvPr>
          <p:cNvSpPr/>
          <p:nvPr/>
        </p:nvSpPr>
        <p:spPr>
          <a:xfrm>
            <a:off x="4108585" y="6826921"/>
            <a:ext cx="2922146" cy="208190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75F6E909-B724-017B-5BCB-78108C5E76D5}"/>
              </a:ext>
            </a:extLst>
          </p:cNvPr>
          <p:cNvSpPr txBox="1"/>
          <p:nvPr/>
        </p:nvSpPr>
        <p:spPr>
          <a:xfrm>
            <a:off x="4108584" y="7229079"/>
            <a:ext cx="2922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6000" b="1">
                <a:solidFill>
                  <a:srgbClr val="47BDD4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免税店</a:t>
            </a:r>
            <a:endParaRPr kumimoji="1" lang="ja-JP" altLang="en-US" sz="6000" b="1">
              <a:solidFill>
                <a:srgbClr val="47BDD4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8</Words>
  <Application>Microsoft Macintosh PowerPoint</Application>
  <PresentationFormat>ユーザー設定</PresentationFormat>
  <Paragraphs>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Kozuka Gothic Pro B</vt:lpstr>
      <vt:lpstr>Arial</vt:lpstr>
      <vt:lpstr>Arial Black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Inbound_04_TAXfree_A4</dc:title>
  <cp:lastModifiedBy>春樹 富永</cp:lastModifiedBy>
  <cp:revision>15</cp:revision>
  <dcterms:created xsi:type="dcterms:W3CDTF">2024-11-29T06:07:53Z</dcterms:created>
  <dcterms:modified xsi:type="dcterms:W3CDTF">2024-12-16T08:54:40Z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