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AD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>
            <a:extLst>
              <a:ext uri="{FF2B5EF4-FFF2-40B4-BE49-F238E27FC236}">
                <a16:creationId xmlns:a16="http://schemas.microsoft.com/office/drawing/2014/main" id="{1A31C103-FDD2-7626-F241-43286088F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6880"/>
            <a:ext cx="7772400" cy="4936653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EBA426D3-8E46-98FD-3ADE-0BA9FC1AE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229" y="1363584"/>
            <a:ext cx="1554480" cy="1295400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79B0037A-CBCE-0C8F-8133-194E11B54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441534" y="2712215"/>
            <a:ext cx="1554480" cy="1295400"/>
          </a:xfrm>
          <a:prstGeom prst="rect">
            <a:avLst/>
          </a:prstGeom>
        </p:spPr>
      </p:pic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C0B73A36-06F1-53F2-1F84-3331806064EC}"/>
              </a:ext>
            </a:extLst>
          </p:cNvPr>
          <p:cNvSpPr txBox="1"/>
          <p:nvPr/>
        </p:nvSpPr>
        <p:spPr>
          <a:xfrm>
            <a:off x="2848230" y="1824350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>
                <a:solidFill>
                  <a:srgbClr val="FFFF00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スマホでも</a:t>
            </a:r>
            <a:r>
              <a:rPr kumimoji="1" lang="en-US" altLang="ja-JP" dirty="0">
                <a:solidFill>
                  <a:srgbClr val="FFFF00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!</a:t>
            </a:r>
            <a:endParaRPr kumimoji="1" lang="ja-JP" altLang="en-US">
              <a:solidFill>
                <a:srgbClr val="FFFF00"/>
              </a:solidFill>
              <a:latin typeface="Kozuka Gothic Pro M" panose="020B0400000000000000" pitchFamily="34" charset="-128"/>
              <a:ea typeface="Kozuka Gothic Pro M" panose="020B0400000000000000" pitchFamily="34" charset="-128"/>
            </a:endParaRPr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833BC436-303B-C236-B12F-AEB573C881E3}"/>
              </a:ext>
            </a:extLst>
          </p:cNvPr>
          <p:cNvSpPr txBox="1"/>
          <p:nvPr/>
        </p:nvSpPr>
        <p:spPr>
          <a:xfrm>
            <a:off x="3441802" y="3034481"/>
            <a:ext cx="155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>
                <a:solidFill>
                  <a:srgbClr val="FFFF00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クレジット</a:t>
            </a:r>
            <a:endParaRPr kumimoji="1" lang="en-US" altLang="ja-JP" dirty="0">
              <a:solidFill>
                <a:srgbClr val="FFFF00"/>
              </a:solidFill>
              <a:latin typeface="Kozuka Gothic Pro M" panose="020B0400000000000000" pitchFamily="34" charset="-128"/>
              <a:ea typeface="Kozuka Gothic Pro M" panose="020B0400000000000000" pitchFamily="34" charset="-128"/>
            </a:endParaRPr>
          </a:p>
          <a:p>
            <a:pPr algn="ctr"/>
            <a:r>
              <a:rPr kumimoji="1" lang="ja-JP" altLang="en-US">
                <a:solidFill>
                  <a:srgbClr val="FFFF00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カードでも</a:t>
            </a:r>
            <a:r>
              <a:rPr kumimoji="1" lang="en-US" altLang="ja-JP" dirty="0">
                <a:solidFill>
                  <a:srgbClr val="FFFF00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!</a:t>
            </a:r>
            <a:endParaRPr kumimoji="1" lang="ja-JP" altLang="en-US">
              <a:solidFill>
                <a:srgbClr val="FFFF00"/>
              </a:solidFill>
              <a:latin typeface="Kozuka Gothic Pro M" panose="020B0400000000000000" pitchFamily="34" charset="-128"/>
              <a:ea typeface="Kozuka Gothic Pro M" panose="020B0400000000000000" pitchFamily="34" charset="-128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C0820E9C-2379-036A-0BDD-E11CF332EEEA}"/>
              </a:ext>
            </a:extLst>
          </p:cNvPr>
          <p:cNvSpPr txBox="1"/>
          <p:nvPr/>
        </p:nvSpPr>
        <p:spPr>
          <a:xfrm>
            <a:off x="190500" y="256866"/>
            <a:ext cx="739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5400" b="1" spc="-450">
                <a:solidFill>
                  <a:srgbClr val="02ADBB"/>
                </a:solidFill>
                <a:latin typeface="Kozuka Gothic Pro H" panose="020B0400000000000000" pitchFamily="34" charset="-128"/>
                <a:ea typeface="Kozuka Gothic Pro H" panose="020B0400000000000000" pitchFamily="34" charset="-128"/>
              </a:rPr>
              <a:t>キャッシュ</a:t>
            </a:r>
            <a:r>
              <a:rPr kumimoji="1" lang="ja-JP" altLang="en-US" sz="5400" b="1" spc="-150">
                <a:solidFill>
                  <a:srgbClr val="02ADBB"/>
                </a:solidFill>
                <a:latin typeface="Kozuka Gothic Pro H" panose="020B0400000000000000" pitchFamily="34" charset="-128"/>
                <a:ea typeface="Kozuka Gothic Pro H" panose="020B0400000000000000" pitchFamily="34" charset="-128"/>
              </a:rPr>
              <a:t>レス対応</a:t>
            </a: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DE638418-68A4-99A9-5589-592D92B1634C}"/>
              </a:ext>
            </a:extLst>
          </p:cNvPr>
          <p:cNvSpPr txBox="1"/>
          <p:nvPr/>
        </p:nvSpPr>
        <p:spPr>
          <a:xfrm>
            <a:off x="190500" y="6299146"/>
            <a:ext cx="7391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" altLang="ja-JP" sz="6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Cashless</a:t>
            </a:r>
          </a:p>
          <a:p>
            <a:pPr algn="ctr">
              <a:lnSpc>
                <a:spcPts val="6000"/>
              </a:lnSpc>
            </a:pPr>
            <a:r>
              <a:rPr lang="en" altLang="ja-JP" sz="6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payment available</a:t>
            </a:r>
            <a:endParaRPr kumimoji="1" lang="ja-JP" altLang="en-US" sz="6000" b="1" spc="-150">
              <a:solidFill>
                <a:srgbClr val="FFFF00"/>
              </a:solidFill>
              <a:latin typeface="Arial" panose="020B0604020202020204" pitchFamily="34" charset="0"/>
              <a:ea typeface="Kozuka Gothic Pro H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48FB0896-FCCA-26E0-0693-A4C55B740178}"/>
              </a:ext>
            </a:extLst>
          </p:cNvPr>
          <p:cNvSpPr txBox="1"/>
          <p:nvPr/>
        </p:nvSpPr>
        <p:spPr>
          <a:xfrm>
            <a:off x="190500" y="7946145"/>
            <a:ext cx="7391400" cy="79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ko-KR" altLang="en-US" sz="4000" b="1" dirty="0">
                <a:solidFill>
                  <a:schemeClr val="bg1"/>
                </a:solidFill>
                <a:latin typeface="Kozuka Gothic Pro B" panose="020B0400000000000000" pitchFamily="34" charset="-128"/>
              </a:rPr>
              <a:t>캐시리스 결제 가능합니다</a:t>
            </a:r>
            <a:endParaRPr kumimoji="1" lang="ja-JP" altLang="en-US" sz="4000" b="1" spc="-150">
              <a:solidFill>
                <a:schemeClr val="bg1"/>
              </a:solidFill>
              <a:latin typeface="Kozuka Gothic Pro B" panose="020B0400000000000000" pitchFamily="34" charset="-128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AE9ACF0F-3519-BFE5-8A7A-67664695FF97}"/>
              </a:ext>
            </a:extLst>
          </p:cNvPr>
          <p:cNvSpPr txBox="1"/>
          <p:nvPr/>
        </p:nvSpPr>
        <p:spPr>
          <a:xfrm>
            <a:off x="190500" y="8836359"/>
            <a:ext cx="7391400" cy="79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ja-JP" altLang="en-US" sz="4000">
                <a:solidFill>
                  <a:schemeClr val="bg1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可使用电子支付</a:t>
            </a:r>
            <a:endParaRPr kumimoji="1" lang="ja-JP" altLang="en-US" sz="4000" spc="-150">
              <a:solidFill>
                <a:schemeClr val="bg1"/>
              </a:solidFill>
              <a:latin typeface="Kozuka Gothic Pro M" panose="020B0400000000000000" pitchFamily="34" charset="-128"/>
              <a:ea typeface="Kozuka Gothic Pro M" panose="020B0400000000000000" pitchFamily="34" charset="-128"/>
              <a:cs typeface="Arial" panose="020B0604020202020204" pitchFamily="34" charset="0"/>
            </a:endParaRPr>
          </a:p>
        </p:txBody>
      </p:sp>
      <p:pic>
        <p:nvPicPr>
          <p:cNvPr id="30" name="図 29">
            <a:extLst>
              <a:ext uri="{FF2B5EF4-FFF2-40B4-BE49-F238E27FC236}">
                <a16:creationId xmlns:a16="http://schemas.microsoft.com/office/drawing/2014/main" id="{3888D7F4-FAE1-46D0-9A75-15FF7E177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9953380"/>
            <a:ext cx="3200400" cy="546100"/>
          </a:xfrm>
          <a:prstGeom prst="rect">
            <a:avLst/>
          </a:prstGeom>
        </p:spPr>
      </p:pic>
      <p:pic>
        <p:nvPicPr>
          <p:cNvPr id="31" name="図 30">
            <a:extLst>
              <a:ext uri="{FF2B5EF4-FFF2-40B4-BE49-F238E27FC236}">
                <a16:creationId xmlns:a16="http://schemas.microsoft.com/office/drawing/2014/main" id="{39177503-1565-8B54-0A1F-2F9458BAD4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320189"/>
            <a:ext cx="527573" cy="951701"/>
          </a:xfrm>
          <a:prstGeom prst="rect">
            <a:avLst/>
          </a:prstGeom>
        </p:spPr>
      </p:pic>
      <p:pic>
        <p:nvPicPr>
          <p:cNvPr id="32" name="図 31">
            <a:extLst>
              <a:ext uri="{FF2B5EF4-FFF2-40B4-BE49-F238E27FC236}">
                <a16:creationId xmlns:a16="http://schemas.microsoft.com/office/drawing/2014/main" id="{567FADF0-D34A-6F59-F96D-4CCFE26692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3664" y="320189"/>
            <a:ext cx="527573" cy="951701"/>
          </a:xfrm>
          <a:prstGeom prst="rect">
            <a:avLst/>
          </a:prstGeom>
        </p:spPr>
      </p:pic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63C1631A-892C-0BCF-33F5-CFE081D1D40B}"/>
              </a:ext>
            </a:extLst>
          </p:cNvPr>
          <p:cNvSpPr txBox="1"/>
          <p:nvPr/>
        </p:nvSpPr>
        <p:spPr>
          <a:xfrm>
            <a:off x="2616118" y="10041764"/>
            <a:ext cx="2583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>
                <a:solidFill>
                  <a:srgbClr val="02ADBB"/>
                </a:solidFill>
              </a:rPr>
              <a:t>SHOP NAME</a:t>
            </a:r>
            <a:endParaRPr kumimoji="1" lang="ja-JP" altLang="en-US">
              <a:solidFill>
                <a:srgbClr val="02ADBB"/>
              </a:solidFill>
            </a:endParaRPr>
          </a:p>
        </p:txBody>
      </p:sp>
      <p:pic>
        <p:nvPicPr>
          <p:cNvPr id="2" name="図 1">
            <a:extLst>
              <a:ext uri="{FF2B5EF4-FFF2-40B4-BE49-F238E27FC236}">
                <a16:creationId xmlns:a16="http://schemas.microsoft.com/office/drawing/2014/main" id="{5234AE07-D410-B7F5-035B-6DC6BFD506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034" y="2154329"/>
            <a:ext cx="2505019" cy="3861905"/>
          </a:xfrm>
          <a:prstGeom prst="rect">
            <a:avLst/>
          </a:prstGeom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0C6F87E2-87DD-8645-F825-74DCDB2821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2137" y="1824350"/>
            <a:ext cx="1866900" cy="4191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18</Words>
  <Application>Microsoft Macintosh PowerPoint</Application>
  <PresentationFormat>ユーザー設定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Kozuka Gothic Pro B</vt:lpstr>
      <vt:lpstr>Kozuka Gothic Pro H</vt:lpstr>
      <vt:lpstr>Kozuka Gothic Pro M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Inbound_03_Cashless ok_A4</dc:title>
  <cp:lastModifiedBy>春樹 富永</cp:lastModifiedBy>
  <cp:revision>12</cp:revision>
  <cp:lastPrinted>2024-11-29T10:21:47Z</cp:lastPrinted>
  <dcterms:created xsi:type="dcterms:W3CDTF">2024-11-29T05:16:20Z</dcterms:created>
  <dcterms:modified xsi:type="dcterms:W3CDTF">2024-12-05T09:25:30Z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