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3436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01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6" d="100"/>
          <a:sy n="76" d="100"/>
        </p:scale>
        <p:origin x="3552" y="208"/>
      </p:cViewPr>
      <p:guideLst>
        <p:guide orient="horz" pos="3436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11/29/24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FFD80C89-C4EF-1C06-448B-AFC854708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7"/>
            <a:ext cx="7772399" cy="10907183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3E78E21E-1AEA-C0ED-1EF7-1C8458CE6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0" y="730250"/>
            <a:ext cx="6845300" cy="56388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C60B894E-92D9-BC7C-0C70-5481AF646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690" y="1184454"/>
            <a:ext cx="2832100" cy="28321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F526649-B058-A234-DF0D-5212449E4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7025" y="1184454"/>
            <a:ext cx="2832100" cy="283210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D52F404-F1F2-47AE-E4E2-F810EC0CE77F}"/>
              </a:ext>
            </a:extLst>
          </p:cNvPr>
          <p:cNvSpPr txBox="1"/>
          <p:nvPr/>
        </p:nvSpPr>
        <p:spPr>
          <a:xfrm>
            <a:off x="905934" y="4366107"/>
            <a:ext cx="59647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algn="ctr"/>
            <a:r>
              <a:rPr kumimoji="1" lang="ja-JP" altLang="en-US" sz="5000" b="1">
                <a:latin typeface="Kozuka Gothic Pro H" panose="020B0400000000000000" pitchFamily="34" charset="-128"/>
                <a:ea typeface="Kozuka Gothic Pro H" panose="020B0400000000000000" pitchFamily="34" charset="-128"/>
              </a:rPr>
              <a:t>お支払いは</a:t>
            </a:r>
            <a:endParaRPr kumimoji="1" lang="en-US" altLang="ja-JP" sz="5000" b="1" dirty="0">
              <a:latin typeface="Kozuka Gothic Pro H" panose="020B0400000000000000" pitchFamily="34" charset="-128"/>
              <a:ea typeface="Kozuka Gothic Pro H" panose="020B0400000000000000" pitchFamily="34" charset="-128"/>
            </a:endParaRPr>
          </a:p>
          <a:p>
            <a:pPr marL="36000" algn="ctr"/>
            <a:r>
              <a:rPr kumimoji="1" lang="ja-JP" altLang="en-US" sz="5000" b="1">
                <a:solidFill>
                  <a:srgbClr val="E50113"/>
                </a:solidFill>
                <a:latin typeface="Kozuka Gothic Pro H" panose="020B0400000000000000" pitchFamily="34" charset="-128"/>
                <a:ea typeface="Kozuka Gothic Pro H" panose="020B0400000000000000" pitchFamily="34" charset="-128"/>
              </a:rPr>
              <a:t>現金のみ</a:t>
            </a:r>
            <a:r>
              <a:rPr kumimoji="1" lang="ja-JP" altLang="en-US" sz="5000" b="1">
                <a:latin typeface="Kozuka Gothic Pro H" panose="020B0400000000000000" pitchFamily="34" charset="-128"/>
                <a:ea typeface="Kozuka Gothic Pro H" panose="020B0400000000000000" pitchFamily="34" charset="-128"/>
              </a:rPr>
              <a:t>となります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FA23D76-EFF2-F771-98E8-613B70EE43E0}"/>
              </a:ext>
            </a:extLst>
          </p:cNvPr>
          <p:cNvSpPr txBox="1"/>
          <p:nvPr/>
        </p:nvSpPr>
        <p:spPr>
          <a:xfrm>
            <a:off x="463550" y="6499100"/>
            <a:ext cx="6845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b="1" dirty="0">
                <a:solidFill>
                  <a:srgbClr val="FFFF00"/>
                </a:solidFill>
                <a:latin typeface="Arial" panose="020B0604020202020204" pitchFamily="34" charset="0"/>
                <a:ea typeface="Kozuka Gothic Pro H" panose="020B0400000000000000" pitchFamily="34" charset="-128"/>
                <a:cs typeface="Arial" panose="020B0604020202020204" pitchFamily="34" charset="0"/>
              </a:rPr>
              <a:t>CASH</a:t>
            </a:r>
            <a:r>
              <a:rPr kumimoji="1" lang="ja-JP" altLang="en-US" sz="8000" b="1">
                <a:solidFill>
                  <a:srgbClr val="FFFF00"/>
                </a:solidFill>
                <a:latin typeface="Arial" panose="020B0604020202020204" pitchFamily="34" charset="0"/>
                <a:ea typeface="Kozuka Gothic Pro H" panose="020B0400000000000000" pitchFamily="34" charset="-128"/>
                <a:cs typeface="Arial" panose="020B0604020202020204" pitchFamily="34" charset="0"/>
              </a:rPr>
              <a:t> </a:t>
            </a:r>
            <a:r>
              <a:rPr kumimoji="1" lang="en-US" altLang="ja-JP" sz="8000" b="1" dirty="0">
                <a:solidFill>
                  <a:srgbClr val="FFFF00"/>
                </a:solidFill>
                <a:latin typeface="Arial" panose="020B0604020202020204" pitchFamily="34" charset="0"/>
                <a:ea typeface="Kozuka Gothic Pro H" panose="020B0400000000000000" pitchFamily="34" charset="-128"/>
                <a:cs typeface="Arial" panose="020B0604020202020204" pitchFamily="34" charset="0"/>
              </a:rPr>
              <a:t>ONLY</a:t>
            </a:r>
            <a:endParaRPr kumimoji="1" lang="ja-JP" altLang="en-US" sz="8000" b="1">
              <a:solidFill>
                <a:srgbClr val="FFFF00"/>
              </a:solidFill>
              <a:latin typeface="Arial" panose="020B0604020202020204" pitchFamily="34" charset="0"/>
              <a:ea typeface="Kozuka Gothic Pro H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3226B86-F294-F5EB-59A0-0FE04CB92628}"/>
              </a:ext>
            </a:extLst>
          </p:cNvPr>
          <p:cNvSpPr txBox="1"/>
          <p:nvPr/>
        </p:nvSpPr>
        <p:spPr>
          <a:xfrm>
            <a:off x="905934" y="7943660"/>
            <a:ext cx="5964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>
                <a:solidFill>
                  <a:schemeClr val="bg1"/>
                </a:solidFill>
                <a:latin typeface="Kozuka Gothic Pro B" panose="020B0400000000000000" pitchFamily="34" charset="-128"/>
              </a:rPr>
              <a:t>현금 결제만 가능합니다</a:t>
            </a:r>
            <a:endParaRPr kumimoji="1" lang="ja-JP" altLang="en-US" sz="4000" b="1">
              <a:solidFill>
                <a:schemeClr val="bg1"/>
              </a:solidFill>
              <a:latin typeface="Kozuka Gothic Pro B" panose="020B0400000000000000" pitchFamily="34" charset="-128"/>
              <a:ea typeface="Kozuka Gothic Pro B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56F983B-3716-1AAF-4A42-C63D8344C638}"/>
              </a:ext>
            </a:extLst>
          </p:cNvPr>
          <p:cNvSpPr txBox="1"/>
          <p:nvPr/>
        </p:nvSpPr>
        <p:spPr>
          <a:xfrm>
            <a:off x="905934" y="8895778"/>
            <a:ext cx="5964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>
                <a:solidFill>
                  <a:schemeClr val="bg1"/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本店只接受现金付款</a:t>
            </a:r>
            <a:endParaRPr kumimoji="1" lang="ja-JP" altLang="en-US" sz="4000" b="1">
              <a:solidFill>
                <a:schemeClr val="bg1"/>
              </a:solidFill>
              <a:latin typeface="Kozuka Gothic Pro B" panose="020B0400000000000000" pitchFamily="34" charset="-128"/>
              <a:ea typeface="Kozuka Gothic Pro B" panose="020B04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E5583662-4A40-1E0E-01BC-D1CE7A1EC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6934" y="9955532"/>
            <a:ext cx="7789333" cy="565464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17CEBD6-2029-C63B-03EB-EEFB45F9C1B4}"/>
              </a:ext>
            </a:extLst>
          </p:cNvPr>
          <p:cNvSpPr txBox="1"/>
          <p:nvPr/>
        </p:nvSpPr>
        <p:spPr>
          <a:xfrm>
            <a:off x="905934" y="10038318"/>
            <a:ext cx="5964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Kozuka Gothic Pro M" panose="020B0400000000000000" pitchFamily="34" charset="-128"/>
                <a:ea typeface="Kozuka Gothic Pro M" panose="020B0400000000000000" pitchFamily="34" charset="-128"/>
              </a:rPr>
              <a:t>SHOP NAME</a:t>
            </a:r>
            <a:endParaRPr kumimoji="1" lang="ja-JP" altLang="en-US">
              <a:solidFill>
                <a:schemeClr val="tx1"/>
              </a:solidFill>
              <a:latin typeface="Kozuka Gothic Pro M" panose="020B0400000000000000" pitchFamily="34" charset="-128"/>
              <a:ea typeface="Kozuka Gothic Pro M" panose="020B0400000000000000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14</Words>
  <Application>Microsoft Macintosh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Kozuka Gothic Pro B</vt:lpstr>
      <vt:lpstr>Kozuka Gothic Pro H</vt:lpstr>
      <vt:lpstr>Kozuka Gothic Pro M</vt:lpstr>
      <vt:lpstr>Arial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Inbound_02_Cash only_A4</dc:title>
  <cp:lastModifiedBy>春樹 富永</cp:lastModifiedBy>
  <cp:revision>4</cp:revision>
  <dcterms:created xsi:type="dcterms:W3CDTF">2024-11-29T04:40:02Z</dcterms:created>
  <dcterms:modified xsi:type="dcterms:W3CDTF">2024-11-29T05:02:13Z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2024-11-29T00:00:00Z</vt:filetime>
  </property>
  <property fmtid="{D5CDD505-2E9C-101B-9397-08002B2CF9AE}" pid="3" name="Creator">
    <vt:lpwstr>Adobe Illustrator 28.6 (Macintosh)</vt:lpwstr>
  </property>
  <property fmtid="{D5CDD505-2E9C-101B-9397-08002B2CF9AE}" pid="4" name="LastSaved">
    <vt:filetime>2024-11-29T00:00:00Z</vt:filetime>
  </property>
  <property fmtid="{D5CDD505-2E9C-101B-9397-08002B2CF9AE}" pid="5" name="Producer">
    <vt:lpwstr>Adobe PDF library 17.00</vt:lpwstr>
  </property>
</Properties>
</file>