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1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>
      <p:cViewPr varScale="1">
        <p:scale>
          <a:sx n="76" d="100"/>
          <a:sy n="76" d="100"/>
        </p:scale>
        <p:origin x="3552" y="208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12/2/24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D76305F7-6332-F35A-C9E7-0E69CC9B97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772400" cy="109093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9DC0F5C-F7E4-A105-C78C-6F2830C03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7772399" cy="10909300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ABB50951-CE52-8570-3A2B-19B6457CB6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699" y="2261403"/>
            <a:ext cx="5461000" cy="5461000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FA7C66C5-0E1C-DC28-55FF-E8F4D3B49A38}"/>
              </a:ext>
            </a:extLst>
          </p:cNvPr>
          <p:cNvSpPr txBox="1"/>
          <p:nvPr/>
        </p:nvSpPr>
        <p:spPr>
          <a:xfrm>
            <a:off x="685800" y="794336"/>
            <a:ext cx="6400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>
                <a:latin typeface="Kozuka Gothic Pro H" panose="020B0400000000000000" pitchFamily="34" charset="-128"/>
                <a:ea typeface="Kozuka Gothic Pro H" panose="020B0400000000000000" pitchFamily="34" charset="-128"/>
              </a:rPr>
              <a:t>触らないでください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4CB5C97-D0E0-BAE5-4EE3-5167870D36D3}"/>
              </a:ext>
            </a:extLst>
          </p:cNvPr>
          <p:cNvSpPr txBox="1"/>
          <p:nvPr/>
        </p:nvSpPr>
        <p:spPr>
          <a:xfrm>
            <a:off x="685800" y="7967734"/>
            <a:ext cx="6400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b="1" dirty="0">
                <a:solidFill>
                  <a:srgbClr val="E50113"/>
                </a:solidFill>
                <a:latin typeface="Arial" panose="020B0604020202020204" pitchFamily="34" charset="0"/>
                <a:ea typeface="Kozuka Gothic Pro H" panose="020B0400000000000000" pitchFamily="34" charset="-128"/>
                <a:cs typeface="Arial" panose="020B0604020202020204" pitchFamily="34" charset="0"/>
              </a:rPr>
              <a:t>Please Do Not Touch</a:t>
            </a:r>
            <a:endParaRPr kumimoji="1" lang="ja-JP" altLang="en-US" sz="4000" b="1">
              <a:solidFill>
                <a:srgbClr val="E50113"/>
              </a:solidFill>
              <a:latin typeface="Arial" panose="020B0604020202020204" pitchFamily="34" charset="0"/>
              <a:ea typeface="Kozuka Gothic Pro H" panose="020B0400000000000000" pitchFamily="34" charset="-128"/>
              <a:cs typeface="Arial" panose="020B0604020202020204" pitchFamily="34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86A9EC7-7874-5E9C-AE0F-468E1591F0B9}"/>
              </a:ext>
            </a:extLst>
          </p:cNvPr>
          <p:cNvSpPr txBox="1"/>
          <p:nvPr/>
        </p:nvSpPr>
        <p:spPr>
          <a:xfrm>
            <a:off x="685800" y="8730492"/>
            <a:ext cx="6400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ja-JP" sz="4000" b="1" dirty="0">
                <a:solidFill>
                  <a:srgbClr val="E50113"/>
                </a:solidFill>
                <a:latin typeface="Kozuka Gothic Pro H" panose="020B0400000000000000" pitchFamily="34" charset="-128"/>
                <a:ea typeface="+mn-ea"/>
              </a:rPr>
              <a:t>만지지 마세요</a:t>
            </a:r>
            <a:endParaRPr kumimoji="1" lang="ja-JP" altLang="en-US" sz="4000" b="1">
              <a:solidFill>
                <a:srgbClr val="E50113"/>
              </a:solidFill>
              <a:latin typeface="Kozuka Gothic Pro B" panose="020B0400000000000000" pitchFamily="34" charset="-128"/>
              <a:ea typeface="Kozuka Gothic Pro B" panose="020B0400000000000000" pitchFamily="34" charset="-128"/>
              <a:cs typeface="Arial" panose="020B0604020202020204" pitchFamily="34" charset="0"/>
            </a:endParaRPr>
          </a:p>
        </p:txBody>
      </p:sp>
      <p:cxnSp>
        <p:nvCxnSpPr>
          <p:cNvPr id="25" name="直線コネクタ 24">
            <a:extLst>
              <a:ext uri="{FF2B5EF4-FFF2-40B4-BE49-F238E27FC236}">
                <a16:creationId xmlns:a16="http://schemas.microsoft.com/office/drawing/2014/main" id="{85BC23A6-65A7-3DEE-F3CB-B4926D7BE8A9}"/>
              </a:ext>
            </a:extLst>
          </p:cNvPr>
          <p:cNvCxnSpPr>
            <a:cxnSpLocks/>
          </p:cNvCxnSpPr>
          <p:nvPr/>
        </p:nvCxnSpPr>
        <p:spPr>
          <a:xfrm>
            <a:off x="803275" y="1873250"/>
            <a:ext cx="6165849" cy="0"/>
          </a:xfrm>
          <a:prstGeom prst="line">
            <a:avLst/>
          </a:prstGeom>
          <a:ln w="76200">
            <a:solidFill>
              <a:srgbClr val="E501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088FCAC-7EE7-5E4E-33D8-07B66ADC64F1}"/>
              </a:ext>
            </a:extLst>
          </p:cNvPr>
          <p:cNvSpPr txBox="1"/>
          <p:nvPr/>
        </p:nvSpPr>
        <p:spPr>
          <a:xfrm>
            <a:off x="685800" y="9493250"/>
            <a:ext cx="6400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>
                <a:solidFill>
                  <a:srgbClr val="E50113"/>
                </a:solidFill>
                <a:latin typeface="Kozuka Gothic Pro B" panose="020B0400000000000000" pitchFamily="34" charset="-128"/>
                <a:ea typeface="Kozuka Gothic Pro B" panose="020B0400000000000000" pitchFamily="34" charset="-128"/>
              </a:rPr>
              <a:t>请勿触摸</a:t>
            </a:r>
            <a:endParaRPr kumimoji="1" lang="ja-JP" altLang="en-US" sz="4000" b="1">
              <a:solidFill>
                <a:srgbClr val="E50113"/>
              </a:solidFill>
              <a:latin typeface="Kozuka Gothic Pro H" panose="020B0400000000000000" pitchFamily="34" charset="-128"/>
              <a:ea typeface="Kozuka Gothic Pro H" panose="020B0400000000000000" pitchFamily="34" charset="-128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9</Words>
  <Application>Microsoft Macintosh PowerPoint</Application>
  <PresentationFormat>ユーザー設定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Kozuka Gothic Pro B</vt:lpstr>
      <vt:lpstr>Kozuka Gothic Pro H</vt:lpstr>
      <vt:lpstr>Arial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Inbound_01_Cautionary_A4</dc:title>
  <cp:lastModifiedBy>春樹 富永</cp:lastModifiedBy>
  <cp:revision>7</cp:revision>
  <dcterms:created xsi:type="dcterms:W3CDTF">2024-11-29T03:51:14Z</dcterms:created>
  <dcterms:modified xsi:type="dcterms:W3CDTF">2024-12-02T07:08:57Z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2024-11-29T00:00:00Z</vt:filetime>
  </property>
  <property fmtid="{D5CDD505-2E9C-101B-9397-08002B2CF9AE}" pid="3" name="Creator">
    <vt:lpwstr>Adobe Illustrator 28.6 (Macintosh)</vt:lpwstr>
  </property>
  <property fmtid="{D5CDD505-2E9C-101B-9397-08002B2CF9AE}" pid="4" name="LastSaved">
    <vt:filetime>2024-11-29T00:00:00Z</vt:filetime>
  </property>
  <property fmtid="{D5CDD505-2E9C-101B-9397-08002B2CF9AE}" pid="5" name="Producer">
    <vt:lpwstr>Adobe PDF library 17.00</vt:lpwstr>
  </property>
</Properties>
</file>