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95"/>
    <p:restoredTop sz="94647"/>
  </p:normalViewPr>
  <p:slideViewPr>
    <p:cSldViewPr>
      <p:cViewPr>
        <p:scale>
          <a:sx n="163" d="100"/>
          <a:sy n="163" d="100"/>
        </p:scale>
        <p:origin x="1040" y="144"/>
      </p:cViewPr>
      <p:guideLst>
        <p:guide orient="horz" pos="3436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985"/>
            <a:ext cx="7776209" cy="10902315"/>
          </a:xfrm>
          <a:custGeom>
            <a:avLst/>
            <a:gdLst/>
            <a:ahLst/>
            <a:cxnLst/>
            <a:rect l="l" t="t" r="r" b="b"/>
            <a:pathLst>
              <a:path w="7776209" h="10902315">
                <a:moveTo>
                  <a:pt x="7776006" y="0"/>
                </a:moveTo>
                <a:lnTo>
                  <a:pt x="0" y="0"/>
                </a:lnTo>
                <a:lnTo>
                  <a:pt x="0" y="10902149"/>
                </a:lnTo>
                <a:lnTo>
                  <a:pt x="7776006" y="10902149"/>
                </a:lnTo>
                <a:lnTo>
                  <a:pt x="7776006" y="0"/>
                </a:lnTo>
                <a:close/>
              </a:path>
            </a:pathLst>
          </a:custGeom>
          <a:solidFill>
            <a:srgbClr val="1B75B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34D7A6F0-6CEF-0945-8E4C-BC06C58D1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7772400" cy="2405044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745FE91-28D3-EC4C-89CF-20A1EB7CA489}"/>
              </a:ext>
            </a:extLst>
          </p:cNvPr>
          <p:cNvSpPr/>
          <p:nvPr/>
        </p:nvSpPr>
        <p:spPr>
          <a:xfrm>
            <a:off x="1390650" y="1271091"/>
            <a:ext cx="4991100" cy="875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>
                <a:solidFill>
                  <a:schemeClr val="tx2">
                    <a:lumMod val="75000"/>
                  </a:schemeClr>
                </a:solidFill>
              </a:rPr>
              <a:t>新型コロナウイルスを含む感染症対策の基本は</a:t>
            </a:r>
          </a:p>
          <a:p>
            <a:pPr algn="ctr">
              <a:lnSpc>
                <a:spcPct val="150000"/>
              </a:lnSpc>
            </a:pPr>
            <a:r>
              <a:rPr lang="ja-JP" altLang="en-US">
                <a:solidFill>
                  <a:schemeClr val="tx2">
                    <a:lumMod val="75000"/>
                  </a:schemeClr>
                </a:solidFill>
              </a:rPr>
              <a:t>しっかりとした手洗いが重要です。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09B5E8-9796-C84A-B4D6-7C8E21B2D3BC}"/>
              </a:ext>
            </a:extLst>
          </p:cNvPr>
          <p:cNvSpPr txBox="1"/>
          <p:nvPr/>
        </p:nvSpPr>
        <p:spPr>
          <a:xfrm>
            <a:off x="1066800" y="530249"/>
            <a:ext cx="57912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>
                <a:solidFill>
                  <a:schemeClr val="tx2">
                    <a:lumMod val="7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感染予防は手洗いから</a:t>
            </a:r>
            <a:endParaRPr kumimoji="1" lang="ja-JP" altLang="en-US" sz="4400" b="1">
              <a:solidFill>
                <a:schemeClr val="tx2">
                  <a:lumMod val="75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043B3B8-8B02-F44F-9D39-797352F8C1CB}"/>
              </a:ext>
            </a:extLst>
          </p:cNvPr>
          <p:cNvSpPr/>
          <p:nvPr/>
        </p:nvSpPr>
        <p:spPr>
          <a:xfrm>
            <a:off x="1390650" y="9995786"/>
            <a:ext cx="4991100" cy="460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>
                <a:solidFill>
                  <a:schemeClr val="bg1"/>
                </a:solidFill>
              </a:rPr>
              <a:t>会社名・学校名などが入ります</a:t>
            </a:r>
            <a:endParaRPr lang="en-US" altLang="ja-JP" dirty="0">
              <a:solidFill>
                <a:schemeClr val="bg1"/>
              </a:solidFill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2F02DCA5-6CBC-1F4E-B101-411396B5D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9599" y="7450918"/>
            <a:ext cx="1270000" cy="8001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9E5651A9-9703-044B-B990-71F13BA0B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52" y="539293"/>
            <a:ext cx="7448295" cy="67253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B4C1538-7BD2-904F-A1AC-66D1FF6EC1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2819556"/>
            <a:ext cx="6715005" cy="6761718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A05261A-666C-B949-BBBE-25DBDB421F35}"/>
              </a:ext>
            </a:extLst>
          </p:cNvPr>
          <p:cNvSpPr/>
          <p:nvPr/>
        </p:nvSpPr>
        <p:spPr>
          <a:xfrm>
            <a:off x="841374" y="4311650"/>
            <a:ext cx="1444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/>
              <a:t>水で手を濡らします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18EF8E3-7A43-0D49-9127-F70669564937}"/>
              </a:ext>
            </a:extLst>
          </p:cNvPr>
          <p:cNvSpPr/>
          <p:nvPr/>
        </p:nvSpPr>
        <p:spPr>
          <a:xfrm>
            <a:off x="3066904" y="4311649"/>
            <a:ext cx="16385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/>
              <a:t>石鹸をつけ泡だてます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3A30B85-46E6-3841-BF6E-1CF18EBA7BAC}"/>
              </a:ext>
            </a:extLst>
          </p:cNvPr>
          <p:cNvSpPr/>
          <p:nvPr/>
        </p:nvSpPr>
        <p:spPr>
          <a:xfrm>
            <a:off x="5495126" y="4311649"/>
            <a:ext cx="13628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/>
              <a:t>手の甲を洗います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FD099CF-7A98-DA4B-A803-D144A1CFC955}"/>
              </a:ext>
            </a:extLst>
          </p:cNvPr>
          <p:cNvSpPr/>
          <p:nvPr/>
        </p:nvSpPr>
        <p:spPr>
          <a:xfrm>
            <a:off x="668337" y="6574741"/>
            <a:ext cx="1790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200"/>
              <a:t>指の間は手を組むように</a:t>
            </a:r>
          </a:p>
          <a:p>
            <a:pPr algn="ctr"/>
            <a:r>
              <a:rPr lang="ja-JP" altLang="en-US" sz="1200"/>
              <a:t>洗います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7B02172-771B-E742-9780-C7589BCBAE72}"/>
              </a:ext>
            </a:extLst>
          </p:cNvPr>
          <p:cNvSpPr/>
          <p:nvPr/>
        </p:nvSpPr>
        <p:spPr>
          <a:xfrm>
            <a:off x="3204763" y="6575318"/>
            <a:ext cx="13628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200"/>
              <a:t>親指の周りも</a:t>
            </a:r>
          </a:p>
          <a:p>
            <a:pPr algn="ctr"/>
            <a:r>
              <a:rPr lang="ja-JP" altLang="en-US" sz="1200"/>
              <a:t>しっかり洗います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15CF579-4D7F-E848-A3FD-BEA6B821BF11}"/>
              </a:ext>
            </a:extLst>
          </p:cNvPr>
          <p:cNvSpPr/>
          <p:nvPr/>
        </p:nvSpPr>
        <p:spPr>
          <a:xfrm>
            <a:off x="5357268" y="6574741"/>
            <a:ext cx="16385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200"/>
              <a:t>爪のあいだ、指先は</a:t>
            </a:r>
          </a:p>
          <a:p>
            <a:pPr algn="ctr"/>
            <a:r>
              <a:rPr lang="ja-JP" altLang="en-US" sz="1200"/>
              <a:t>手のひらでゴシゴシ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634D9B0E-6B1F-3D41-BA0A-2CD55D4D8694}"/>
              </a:ext>
            </a:extLst>
          </p:cNvPr>
          <p:cNvSpPr/>
          <p:nvPr/>
        </p:nvSpPr>
        <p:spPr>
          <a:xfrm>
            <a:off x="815974" y="9022498"/>
            <a:ext cx="14446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200"/>
              <a:t>手首のまわりも</a:t>
            </a:r>
          </a:p>
          <a:p>
            <a:pPr algn="ctr"/>
            <a:r>
              <a:rPr lang="ja-JP" altLang="en-US" sz="1200"/>
              <a:t>しっかりと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810BD3C-8694-EB44-AE1E-DCB054ABD95D}"/>
              </a:ext>
            </a:extLst>
          </p:cNvPr>
          <p:cNvSpPr/>
          <p:nvPr/>
        </p:nvSpPr>
        <p:spPr>
          <a:xfrm>
            <a:off x="3276599" y="9022497"/>
            <a:ext cx="1219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200"/>
              <a:t>水でしっかり</a:t>
            </a:r>
          </a:p>
          <a:p>
            <a:pPr algn="ctr"/>
            <a:r>
              <a:rPr lang="ja-JP" altLang="en-US" sz="1200"/>
              <a:t>洗い流します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81</Words>
  <Application>Microsoft Macintosh PowerPoint</Application>
  <PresentationFormat>ユーザー設定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カテゴリー名_種類番号_サイズ</dc:title>
  <cp:lastModifiedBy>春樹 富永</cp:lastModifiedBy>
  <cp:revision>12</cp:revision>
  <dcterms:created xsi:type="dcterms:W3CDTF">2021-06-16T08:14:43Z</dcterms:created>
  <dcterms:modified xsi:type="dcterms:W3CDTF">2021-07-22T05:45:00Z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2021-06-16T00:00:00Z</vt:filetime>
  </property>
  <property fmtid="{D5CDD505-2E9C-101B-9397-08002B2CF9AE}" pid="3" name="Creator">
    <vt:lpwstr>Adobe Illustrator 25.2 (Macintosh)</vt:lpwstr>
  </property>
  <property fmtid="{D5CDD505-2E9C-101B-9397-08002B2CF9AE}" pid="4" name="LastSaved">
    <vt:filetime>2021-06-16T00:00:00Z</vt:filetime>
  </property>
</Properties>
</file>