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AAB"/>
    <a:srgbClr val="2BA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14"/>
    <p:restoredTop sz="94726"/>
  </p:normalViewPr>
  <p:slideViewPr>
    <p:cSldViewPr>
      <p:cViewPr varScale="1">
        <p:scale>
          <a:sx n="75" d="100"/>
          <a:sy n="75" d="100"/>
        </p:scale>
        <p:origin x="2280" y="184"/>
      </p:cViewPr>
      <p:guideLst>
        <p:guide orient="horz" pos="3436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988A88A-8A57-CB4C-B53F-A80E167E6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9093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DA790C-9498-2948-A74C-2DA2DF565243}"/>
              </a:ext>
            </a:extLst>
          </p:cNvPr>
          <p:cNvSpPr txBox="1"/>
          <p:nvPr/>
        </p:nvSpPr>
        <p:spPr>
          <a:xfrm>
            <a:off x="843885" y="327297"/>
            <a:ext cx="610936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66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感染症予防対策</a:t>
            </a:r>
            <a:endParaRPr kumimoji="1" lang="ja-JP" altLang="en-US" sz="8800" b="1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D9EE0F0-ED87-8646-933A-EB58566E2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" y="3821679"/>
            <a:ext cx="6572250" cy="597637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D0CB9A2-8732-2F4F-8383-384E0E439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067" y="4296990"/>
            <a:ext cx="5461000" cy="41275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ADCBA61-44CD-8840-B069-EE5D16DE0D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0" y="1672948"/>
            <a:ext cx="1807817" cy="180781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CC8198E-007D-5B4A-A9A9-ADA7C77297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4900" y="1672948"/>
            <a:ext cx="1807817" cy="1807817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DA26B9-6661-A545-BFB6-C862CBD78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5433" y="1672948"/>
            <a:ext cx="1807817" cy="180781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D8B050-C384-E04B-913C-A044693733E8}"/>
              </a:ext>
            </a:extLst>
          </p:cNvPr>
          <p:cNvSpPr txBox="1"/>
          <p:nvPr/>
        </p:nvSpPr>
        <p:spPr>
          <a:xfrm>
            <a:off x="1036805" y="1848714"/>
            <a:ext cx="14157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>
                <a:solidFill>
                  <a:srgbClr val="2BA7DF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EF237A2-A160-434C-B77A-D8353A1B00CC}"/>
              </a:ext>
            </a:extLst>
          </p:cNvPr>
          <p:cNvSpPr txBox="1"/>
          <p:nvPr/>
        </p:nvSpPr>
        <p:spPr>
          <a:xfrm>
            <a:off x="5345223" y="1848714"/>
            <a:ext cx="14157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>
                <a:solidFill>
                  <a:srgbClr val="2BA7DF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中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EC2A12F-D9EC-2448-8A8F-0037A7293B2F}"/>
              </a:ext>
            </a:extLst>
          </p:cNvPr>
          <p:cNvSpPr txBox="1"/>
          <p:nvPr/>
        </p:nvSpPr>
        <p:spPr>
          <a:xfrm>
            <a:off x="3192299" y="1848714"/>
            <a:ext cx="14157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>
                <a:solidFill>
                  <a:srgbClr val="2BA7DF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施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2B620804-A635-2E47-AB11-D2600CE7E9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8423" y="4223219"/>
            <a:ext cx="2133600" cy="16510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6992219-ECCA-F540-AC39-C94EDA84D4B5}"/>
              </a:ext>
            </a:extLst>
          </p:cNvPr>
          <p:cNvSpPr txBox="1"/>
          <p:nvPr/>
        </p:nvSpPr>
        <p:spPr>
          <a:xfrm>
            <a:off x="4330471" y="4591903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手の消毒を</a:t>
            </a:r>
            <a:endParaRPr kumimoji="1" lang="en-US" altLang="ja-JP" sz="24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お願いします</a:t>
            </a:r>
            <a:endParaRPr kumimoji="1" lang="ja-JP" altLang="en-US" sz="2400" b="1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2BCAC5-D16B-F44D-A155-518B62D1D768}"/>
              </a:ext>
            </a:extLst>
          </p:cNvPr>
          <p:cNvSpPr txBox="1"/>
          <p:nvPr/>
        </p:nvSpPr>
        <p:spPr>
          <a:xfrm>
            <a:off x="1241429" y="8948311"/>
            <a:ext cx="53142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>
                <a:solidFill>
                  <a:srgbClr val="015AAB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入店の際は、手指の消毒に</a:t>
            </a:r>
            <a:r>
              <a:rPr lang="ja-JP" altLang="en-US" sz="2000" b="1">
                <a:solidFill>
                  <a:srgbClr val="015AAB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ご協力ください。</a:t>
            </a:r>
            <a:endParaRPr kumimoji="1" lang="ja-JP" altLang="en-US" sz="2000" b="1">
              <a:solidFill>
                <a:srgbClr val="015AAB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85BBE3E-9421-AF47-826B-8FEC14051271}"/>
              </a:ext>
            </a:extLst>
          </p:cNvPr>
          <p:cNvSpPr txBox="1"/>
          <p:nvPr/>
        </p:nvSpPr>
        <p:spPr>
          <a:xfrm>
            <a:off x="2896185" y="10075752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店名が入ります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27</Words>
  <Application>Microsoft Macintosh PowerPoint</Application>
  <PresentationFormat>ユーザー設定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カテゴリー名_種類番号_サイズ</dc:title>
  <cp:lastModifiedBy>春樹 富永</cp:lastModifiedBy>
  <cp:revision>3</cp:revision>
  <dcterms:created xsi:type="dcterms:W3CDTF">2021-06-23T02:40:32Z</dcterms:created>
  <dcterms:modified xsi:type="dcterms:W3CDTF">2021-06-23T03:03:31Z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2021-06-23T00:00:00Z</vt:filetime>
  </property>
  <property fmtid="{D5CDD505-2E9C-101B-9397-08002B2CF9AE}" pid="3" name="Creator">
    <vt:lpwstr>Adobe Illustrator 25.2 (Macintosh)</vt:lpwstr>
  </property>
  <property fmtid="{D5CDD505-2E9C-101B-9397-08002B2CF9AE}" pid="4" name="LastSaved">
    <vt:filetime>2021-06-23T00:00:00Z</vt:filetime>
  </property>
</Properties>
</file>