
<file path=[Content_Types].xml><?xml version="1.0" encoding="utf-8"?>
<Types xmlns="http://schemas.openxmlformats.org/package/2006/content-types">
  <Default Extension="emf" ContentType="image/x-emf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9B8F"/>
    <a:srgbClr val="E4C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/>
    <p:restoredTop sz="94598"/>
  </p:normalViewPr>
  <p:slideViewPr>
    <p:cSldViewPr>
      <p:cViewPr varScale="1">
        <p:scale>
          <a:sx n="74" d="100"/>
          <a:sy n="74" d="100"/>
        </p:scale>
        <p:origin x="1288" y="200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76209" cy="10909300"/>
            <a:chOff x="0" y="0"/>
            <a:chExt cx="7776209" cy="10908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"/>
              <a:ext cx="7775994" cy="109079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776209" cy="10908030"/>
            </a:xfrm>
            <a:custGeom>
              <a:avLst/>
              <a:gdLst/>
              <a:ahLst/>
              <a:cxnLst/>
              <a:rect l="l" t="t" r="r" b="b"/>
              <a:pathLst>
                <a:path w="7776209" h="10908030">
                  <a:moveTo>
                    <a:pt x="7775994" y="0"/>
                  </a:moveTo>
                  <a:lnTo>
                    <a:pt x="0" y="0"/>
                  </a:lnTo>
                  <a:lnTo>
                    <a:pt x="0" y="10908004"/>
                  </a:lnTo>
                  <a:lnTo>
                    <a:pt x="7775994" y="10908004"/>
                  </a:lnTo>
                  <a:lnTo>
                    <a:pt x="7775994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5FFF9F-E956-984F-BCF8-1BAA9B301529}"/>
              </a:ext>
            </a:extLst>
          </p:cNvPr>
          <p:cNvSpPr/>
          <p:nvPr/>
        </p:nvSpPr>
        <p:spPr>
          <a:xfrm>
            <a:off x="676275" y="3153663"/>
            <a:ext cx="6419850" cy="6668154"/>
          </a:xfrm>
          <a:prstGeom prst="rect">
            <a:avLst/>
          </a:prstGeom>
          <a:solidFill>
            <a:srgbClr val="C49B8F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92B9B50-C113-684C-9A93-5758295207B3}"/>
              </a:ext>
            </a:extLst>
          </p:cNvPr>
          <p:cNvSpPr/>
          <p:nvPr/>
        </p:nvSpPr>
        <p:spPr>
          <a:xfrm>
            <a:off x="838200" y="3350388"/>
            <a:ext cx="6086475" cy="62802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2D03C8B-9452-934C-A49C-0FCF77506B0F}"/>
              </a:ext>
            </a:extLst>
          </p:cNvPr>
          <p:cNvSpPr/>
          <p:nvPr/>
        </p:nvSpPr>
        <p:spPr>
          <a:xfrm>
            <a:off x="1023878" y="1310484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5400">
                <a:solidFill>
                  <a:schemeClr val="tx1">
                    <a:lumMod val="75000"/>
                    <a:lumOff val="2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ご利用のお客様へ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42720BA-A338-CC43-AC90-A21D03B1A830}"/>
              </a:ext>
            </a:extLst>
          </p:cNvPr>
          <p:cNvSpPr/>
          <p:nvPr/>
        </p:nvSpPr>
        <p:spPr>
          <a:xfrm>
            <a:off x="492334" y="2285996"/>
            <a:ext cx="6791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いつもご利用ありがとうございます。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Yu Mincho" panose="02020400000000000000" pitchFamily="18" charset="-128"/>
              <a:ea typeface="Yu Mincho" panose="02020400000000000000" pitchFamily="18" charset="-128"/>
            </a:endParaRPr>
          </a:p>
          <a:p>
            <a:pPr algn="ctr"/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コロナ対策として、下記のご協力をお願いいたします。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D8858D-FDC7-F64B-A65D-1886975AB247}"/>
              </a:ext>
            </a:extLst>
          </p:cNvPr>
          <p:cNvSpPr/>
          <p:nvPr/>
        </p:nvSpPr>
        <p:spPr>
          <a:xfrm>
            <a:off x="2819400" y="464364"/>
            <a:ext cx="2122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information</a:t>
            </a:r>
            <a:endParaRPr lang="ja-JP" altLang="en-US" sz="3200" i="1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9781B34-6202-ED44-9558-E0C0DFF4E03B}"/>
              </a:ext>
            </a:extLst>
          </p:cNvPr>
          <p:cNvCxnSpPr>
            <a:cxnSpLocks/>
          </p:cNvCxnSpPr>
          <p:nvPr/>
        </p:nvCxnSpPr>
        <p:spPr>
          <a:xfrm flipH="1">
            <a:off x="838200" y="816912"/>
            <a:ext cx="1838324" cy="0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ED6081E-C599-A048-9243-E1144FDC8AAD}"/>
              </a:ext>
            </a:extLst>
          </p:cNvPr>
          <p:cNvCxnSpPr>
            <a:cxnSpLocks/>
          </p:cNvCxnSpPr>
          <p:nvPr/>
        </p:nvCxnSpPr>
        <p:spPr>
          <a:xfrm flipH="1">
            <a:off x="4986130" y="816912"/>
            <a:ext cx="1838324" cy="0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図 15">
            <a:extLst>
              <a:ext uri="{FF2B5EF4-FFF2-40B4-BE49-F238E27FC236}">
                <a16:creationId xmlns:a16="http://schemas.microsoft.com/office/drawing/2014/main" id="{689EDFC4-BA09-8A43-A03A-2EC76F204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589" y="3963465"/>
            <a:ext cx="2229185" cy="101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ADEE1B8-42FC-1746-A9BC-27E90146D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537" y="3592585"/>
            <a:ext cx="1578779" cy="1658195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6D881AA-DF68-1D4D-BCDD-04F1A4E076C6}"/>
              </a:ext>
            </a:extLst>
          </p:cNvPr>
          <p:cNvSpPr/>
          <p:nvPr/>
        </p:nvSpPr>
        <p:spPr>
          <a:xfrm>
            <a:off x="1267589" y="5441934"/>
            <a:ext cx="22291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マスクの着用を</a:t>
            </a:r>
            <a:endParaRPr lang="en-US" altLang="ja-JP" sz="16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お願いいたします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90B3899-34E5-9E40-A2B5-414A2EB64417}"/>
              </a:ext>
            </a:extLst>
          </p:cNvPr>
          <p:cNvSpPr/>
          <p:nvPr/>
        </p:nvSpPr>
        <p:spPr>
          <a:xfrm>
            <a:off x="4474537" y="5441934"/>
            <a:ext cx="1892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手の消毒を</a:t>
            </a:r>
            <a:endParaRPr lang="en-US" altLang="ja-JP" sz="16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お願いいたします</a:t>
            </a:r>
            <a:endParaRPr lang="en-US" altLang="ja-JP" sz="16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722749E-070A-3B47-94E8-008A5D95AA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510" y="6507275"/>
            <a:ext cx="2393498" cy="813235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2928E99-DAD5-9C41-8004-FB227249FCA4}"/>
              </a:ext>
            </a:extLst>
          </p:cNvPr>
          <p:cNvSpPr/>
          <p:nvPr/>
        </p:nvSpPr>
        <p:spPr>
          <a:xfrm>
            <a:off x="1369284" y="7581855"/>
            <a:ext cx="18965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お金はトレーに</a:t>
            </a:r>
            <a:endParaRPr lang="en-US" altLang="ja-JP" sz="16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お願いいたします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1F50357-B498-F847-83EE-B5F5C8F15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3256" y="6285099"/>
            <a:ext cx="1915413" cy="1205641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A460622-E51A-E64D-88F1-DD8010CA4409}"/>
              </a:ext>
            </a:extLst>
          </p:cNvPr>
          <p:cNvSpPr/>
          <p:nvPr/>
        </p:nvSpPr>
        <p:spPr>
          <a:xfrm>
            <a:off x="3942134" y="7581855"/>
            <a:ext cx="2834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お並びの際は間隔を保って</a:t>
            </a:r>
            <a:endParaRPr lang="en-US" altLang="ja-JP" sz="16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algn="ctr"/>
            <a:r>
              <a:rPr lang="ja-JP" altLang="en-US" sz="16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お並びください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EA55EB2-034E-AA41-8DE3-6384B33D3F1E}"/>
              </a:ext>
            </a:extLst>
          </p:cNvPr>
          <p:cNvSpPr/>
          <p:nvPr/>
        </p:nvSpPr>
        <p:spPr>
          <a:xfrm>
            <a:off x="676275" y="8364976"/>
            <a:ext cx="6419850" cy="971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皆様のご理解・ご協力の程、</a:t>
            </a:r>
            <a:endParaRPr lang="en-US" altLang="ja-JP" sz="20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00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何卒よろしくお願いいたします。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8DE9995-33CA-494D-ABD7-AB86AD1922CA}"/>
              </a:ext>
            </a:extLst>
          </p:cNvPr>
          <p:cNvSpPr/>
          <p:nvPr/>
        </p:nvSpPr>
        <p:spPr>
          <a:xfrm>
            <a:off x="2557997" y="10134071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Times New Roman" panose="02020603050405020304" pitchFamily="18" charset="0"/>
              </a:rPr>
              <a:t>店舗名が入ります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66</Words>
  <Application>Microsoft Macintosh PowerPoint</Application>
  <PresentationFormat>ユーザー設定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 Medium</vt:lpstr>
      <vt:lpstr>Yu Mincho</vt:lpstr>
      <vt:lpstr>Calibri</vt:lpstr>
      <vt:lpstr>Times New Roman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sample_05_shop_1</dc:title>
  <cp:lastModifiedBy>春樹 富永</cp:lastModifiedBy>
  <cp:revision>19</cp:revision>
  <dcterms:created xsi:type="dcterms:W3CDTF">2021-06-17T04:28:22Z</dcterms:created>
  <dcterms:modified xsi:type="dcterms:W3CDTF">2021-07-02T06:38:10Z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2021-06-17T00:00:00Z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2021-06-17T00:00:00Z</vt:filetime>
  </property>
</Properties>
</file>