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E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39"/>
    <p:restoredTop sz="94689"/>
  </p:normalViewPr>
  <p:slideViewPr>
    <p:cSldViewPr>
      <p:cViewPr varScale="1">
        <p:scale>
          <a:sx n="80" d="100"/>
          <a:sy n="80" d="100"/>
        </p:scale>
        <p:origin x="1040" y="200"/>
      </p:cViewPr>
      <p:guideLst>
        <p:guide orient="horz" pos="3436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FD09FA14-F500-F848-ADD2-1AE97B1BC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9093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45DD6BA-6636-FC4A-9262-01A99F2010D1}"/>
              </a:ext>
            </a:extLst>
          </p:cNvPr>
          <p:cNvSpPr/>
          <p:nvPr/>
        </p:nvSpPr>
        <p:spPr>
          <a:xfrm>
            <a:off x="0" y="1226154"/>
            <a:ext cx="7772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6600" b="1">
                <a:solidFill>
                  <a:srgbClr val="036EB7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お客様へのお願い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DEE17AB-63C8-6B40-8C57-EE9800AC854F}"/>
              </a:ext>
            </a:extLst>
          </p:cNvPr>
          <p:cNvSpPr/>
          <p:nvPr/>
        </p:nvSpPr>
        <p:spPr>
          <a:xfrm>
            <a:off x="20254" y="2485395"/>
            <a:ext cx="7752146" cy="962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いつもご利用ありがとうございます。</a:t>
            </a:r>
            <a:endParaRPr lang="en-US" altLang="ja-JP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ja-JP" alt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以下の点にご協力をお願いいたします。</a:t>
            </a:r>
            <a:endParaRPr lang="en-US" altLang="ja-JP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41F9EECD-FBCE-7344-8973-E3FDB5185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99" y="311025"/>
            <a:ext cx="5791200" cy="816329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DC34EB4-9B03-3F42-887D-9D6CF5B81F07}"/>
              </a:ext>
            </a:extLst>
          </p:cNvPr>
          <p:cNvSpPr/>
          <p:nvPr/>
        </p:nvSpPr>
        <p:spPr>
          <a:xfrm>
            <a:off x="20254" y="464242"/>
            <a:ext cx="7772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32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新型コロナウイルスに関する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6D4D1DB8-475A-A24C-A5D6-0F65786B3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807" y="3596733"/>
            <a:ext cx="6594785" cy="6511226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43C73D1-EB6D-2C4E-9826-E59066787083}"/>
              </a:ext>
            </a:extLst>
          </p:cNvPr>
          <p:cNvSpPr/>
          <p:nvPr/>
        </p:nvSpPr>
        <p:spPr>
          <a:xfrm>
            <a:off x="588807" y="5583292"/>
            <a:ext cx="3068794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lang="ja-JP" altLang="en-US" sz="2000">
                <a:solidFill>
                  <a:schemeClr val="bg1"/>
                </a:solidFill>
              </a:rPr>
              <a:t>マスクの着用を</a:t>
            </a:r>
          </a:p>
          <a:p>
            <a:pPr algn="ctr">
              <a:spcAft>
                <a:spcPts val="200"/>
              </a:spcAft>
            </a:pPr>
            <a:r>
              <a:rPr lang="ja-JP" altLang="en-US" sz="2000">
                <a:solidFill>
                  <a:schemeClr val="bg1"/>
                </a:solidFill>
              </a:rPr>
              <a:t>お願いいたします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8038352-9B2F-AF47-B28A-958743254FFB}"/>
              </a:ext>
            </a:extLst>
          </p:cNvPr>
          <p:cNvSpPr/>
          <p:nvPr/>
        </p:nvSpPr>
        <p:spPr>
          <a:xfrm>
            <a:off x="4134112" y="5583292"/>
            <a:ext cx="3068794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lang="ja-JP" altLang="en-US" sz="2000">
                <a:solidFill>
                  <a:schemeClr val="bg1"/>
                </a:solidFill>
              </a:rPr>
              <a:t>手の消毒にご協力を</a:t>
            </a:r>
          </a:p>
          <a:p>
            <a:pPr algn="ctr">
              <a:spcAft>
                <a:spcPts val="200"/>
              </a:spcAft>
            </a:pPr>
            <a:r>
              <a:rPr lang="ja-JP" altLang="en-US" sz="2000">
                <a:solidFill>
                  <a:schemeClr val="bg1"/>
                </a:solidFill>
              </a:rPr>
              <a:t>お願いいたします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379AE68D-28EA-C244-99EF-02DAB90A49A7}"/>
              </a:ext>
            </a:extLst>
          </p:cNvPr>
          <p:cNvSpPr/>
          <p:nvPr/>
        </p:nvSpPr>
        <p:spPr>
          <a:xfrm>
            <a:off x="588807" y="9064428"/>
            <a:ext cx="3068794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lang="ja-JP" altLang="en-US" sz="2000">
                <a:solidFill>
                  <a:schemeClr val="bg1"/>
                </a:solidFill>
              </a:rPr>
              <a:t>検温にご協力を</a:t>
            </a:r>
            <a:endParaRPr lang="en-US" altLang="ja-JP" sz="2000" dirty="0">
              <a:solidFill>
                <a:schemeClr val="bg1"/>
              </a:solidFill>
            </a:endParaRPr>
          </a:p>
          <a:p>
            <a:pPr algn="ctr">
              <a:spcAft>
                <a:spcPts val="200"/>
              </a:spcAft>
            </a:pPr>
            <a:r>
              <a:rPr lang="ja-JP" altLang="en-US" sz="2000">
                <a:solidFill>
                  <a:schemeClr val="bg1"/>
                </a:solidFill>
              </a:rPr>
              <a:t>お願いいたします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D8D5AF3-5C5A-6B4A-A75E-5F3A1EFA82DD}"/>
              </a:ext>
            </a:extLst>
          </p:cNvPr>
          <p:cNvSpPr/>
          <p:nvPr/>
        </p:nvSpPr>
        <p:spPr>
          <a:xfrm>
            <a:off x="4134112" y="9064428"/>
            <a:ext cx="3068794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lang="ja-JP" altLang="en-US" sz="2000">
                <a:solidFill>
                  <a:schemeClr val="bg1"/>
                </a:solidFill>
              </a:rPr>
              <a:t>距離を保って</a:t>
            </a:r>
            <a:endParaRPr lang="en-US" altLang="ja-JP" sz="2000" dirty="0">
              <a:solidFill>
                <a:schemeClr val="bg1"/>
              </a:solidFill>
            </a:endParaRPr>
          </a:p>
          <a:p>
            <a:pPr algn="ctr">
              <a:spcAft>
                <a:spcPts val="200"/>
              </a:spcAft>
            </a:pPr>
            <a:r>
              <a:rPr lang="ja-JP" altLang="en-US" sz="2000">
                <a:solidFill>
                  <a:schemeClr val="bg1"/>
                </a:solidFill>
              </a:rPr>
              <a:t>お並びください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48</Words>
  <Application>Microsoft Macintosh PowerPoint</Application>
  <PresentationFormat>ユーザー設定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カテゴリー名_種類番号_サイズ</dc:title>
  <cp:lastModifiedBy>春樹 富永</cp:lastModifiedBy>
  <cp:revision>10</cp:revision>
  <dcterms:created xsi:type="dcterms:W3CDTF">2021-06-17T03:23:16Z</dcterms:created>
  <dcterms:modified xsi:type="dcterms:W3CDTF">2021-07-02T07:06:58Z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2021-06-17T00:00:00Z</vt:filetime>
  </property>
  <property fmtid="{D5CDD505-2E9C-101B-9397-08002B2CF9AE}" pid="3" name="Creator">
    <vt:lpwstr>Adobe Illustrator 25.2 (Macintosh)</vt:lpwstr>
  </property>
  <property fmtid="{D5CDD505-2E9C-101B-9397-08002B2CF9AE}" pid="4" name="LastSaved">
    <vt:filetime>2021-06-17T00:00:00Z</vt:filetime>
  </property>
</Properties>
</file>