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94"/>
  </p:normalViewPr>
  <p:slideViewPr>
    <p:cSldViewPr>
      <p:cViewPr varScale="1">
        <p:scale>
          <a:sx n="76" d="100"/>
          <a:sy n="76" d="100"/>
        </p:scale>
        <p:origin x="2544" y="208"/>
      </p:cViewPr>
      <p:guideLst>
        <p:guide orient="horz" pos="343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503A8-6B07-B345-B787-649C081579DC}" type="datetimeFigureOut">
              <a:rPr kumimoji="1" lang="ja-JP" altLang="en-US" smtClean="0"/>
              <a:t>2023/5/19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CEB6E-5CBA-2743-8034-10B8324C2D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3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CEB6E-5CBA-2743-8034-10B8324C2D8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88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0D9F0B5-A563-474F-A8B4-5765DD29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9093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0682B2-9D87-B44C-8C8C-68C4EF8A4320}"/>
              </a:ext>
            </a:extLst>
          </p:cNvPr>
          <p:cNvSpPr txBox="1"/>
          <p:nvPr/>
        </p:nvSpPr>
        <p:spPr>
          <a:xfrm>
            <a:off x="0" y="1487551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b="1" spc="-300">
                <a:solidFill>
                  <a:schemeClr val="tx1">
                    <a:lumMod val="85000"/>
                    <a:lumOff val="1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マスク着用のお願い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22F4278-C520-3D4E-A56B-826399997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09" y="3428686"/>
            <a:ext cx="6342582" cy="572934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F81CD3A-8671-9547-BB08-47E23F53C3C8}"/>
              </a:ext>
            </a:extLst>
          </p:cNvPr>
          <p:cNvSpPr txBox="1"/>
          <p:nvPr/>
        </p:nvSpPr>
        <p:spPr>
          <a:xfrm>
            <a:off x="0" y="9707532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ご不便をお掛けしますが、ご理解とご協力を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ja-JP" alt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よろしくお願い申し上げます。</a:t>
            </a:r>
            <a:endParaRPr kumimoji="1" lang="ja-JP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D5C7F4-88F6-3B4F-AE65-3725B983E6C8}"/>
              </a:ext>
            </a:extLst>
          </p:cNvPr>
          <p:cNvSpPr txBox="1"/>
          <p:nvPr/>
        </p:nvSpPr>
        <p:spPr>
          <a:xfrm>
            <a:off x="0" y="256909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PLEASE WEAR A MASK</a:t>
            </a:r>
            <a:endParaRPr kumimoji="1" lang="ja-JP" altLang="en-US" sz="3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342A45F-DCB9-8341-9F3B-04817FFC8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600" y="319951"/>
            <a:ext cx="4521200" cy="81217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013A9C-061E-DC49-9D96-0E648081CB05}"/>
              </a:ext>
            </a:extLst>
          </p:cNvPr>
          <p:cNvSpPr txBox="1"/>
          <p:nvPr/>
        </p:nvSpPr>
        <p:spPr>
          <a:xfrm>
            <a:off x="0" y="487084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spc="-15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ご利用のお客様へ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28</Words>
  <Application>Microsoft Macintosh PowerPoint</Application>
  <PresentationFormat>ユーザー設定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カテゴリー名_種類番号_サイズ</dc:title>
  <cp:lastModifiedBy>トミナガハルキ</cp:lastModifiedBy>
  <cp:revision>13</cp:revision>
  <dcterms:created xsi:type="dcterms:W3CDTF">2021-06-17T08:10:19Z</dcterms:created>
  <dcterms:modified xsi:type="dcterms:W3CDTF">2023-05-19T04:09:03Z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2021-06-17T00:00:00Z</vt:filetime>
  </property>
  <property fmtid="{D5CDD505-2E9C-101B-9397-08002B2CF9AE}" pid="3" name="Creator">
    <vt:lpwstr>Adobe Illustrator 25.2 (Macintosh)</vt:lpwstr>
  </property>
  <property fmtid="{D5CDD505-2E9C-101B-9397-08002B2CF9AE}" pid="4" name="LastSaved">
    <vt:filetime>2021-06-17T00:00:00Z</vt:filetime>
  </property>
</Properties>
</file>