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448" userDrawn="1">
          <p15:clr>
            <a:srgbClr val="A4A3A4"/>
          </p15:clr>
        </p15:guide>
        <p15:guide id="3" orient="horz" pos="34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A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97"/>
    <p:restoredTop sz="94694"/>
  </p:normalViewPr>
  <p:slideViewPr>
    <p:cSldViewPr>
      <p:cViewPr varScale="1">
        <p:scale>
          <a:sx n="76" d="100"/>
          <a:sy n="76" d="100"/>
        </p:scale>
        <p:origin x="3064" y="208"/>
      </p:cViewPr>
      <p:guideLst>
        <p:guide pos="2448"/>
        <p:guide orient="horz" pos="34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461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461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BE73C6-5D28-9D43-A93E-262EEDD7C8C2}" type="datetimeFigureOut">
              <a:rPr kumimoji="1" lang="ja-JP" altLang="en-US" smtClean="0"/>
              <a:t>2021/6/14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574925" y="1363663"/>
            <a:ext cx="2622550" cy="36814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77875" y="5249863"/>
            <a:ext cx="6216650" cy="4295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10363200"/>
            <a:ext cx="3368675" cy="5461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402138" y="10363200"/>
            <a:ext cx="3368675" cy="5461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6448C-9825-AE49-92FB-187EA72C83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6259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6448C-9825-AE49-92FB-187EA72C8314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669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6/14/21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6/14/21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6/14/21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6/14/21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6/14/21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937" y="436372"/>
            <a:ext cx="7000875" cy="17454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6/14/21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.emf"/><Relationship Id="rId7" Type="http://schemas.openxmlformats.org/officeDocument/2006/relationships/image" Target="../media/image5.emf"/><Relationship Id="rId12" Type="http://schemas.openxmlformats.org/officeDocument/2006/relationships/image" Target="../media/image10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11" Type="http://schemas.openxmlformats.org/officeDocument/2006/relationships/image" Target="../media/image9.emf"/><Relationship Id="rId5" Type="http://schemas.openxmlformats.org/officeDocument/2006/relationships/image" Target="../media/image3.emf"/><Relationship Id="rId10" Type="http://schemas.openxmlformats.org/officeDocument/2006/relationships/image" Target="../media/image8.emf"/><Relationship Id="rId4" Type="http://schemas.openxmlformats.org/officeDocument/2006/relationships/image" Target="../media/image2.png"/><Relationship Id="rId9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図 24">
            <a:extLst>
              <a:ext uri="{FF2B5EF4-FFF2-40B4-BE49-F238E27FC236}">
                <a16:creationId xmlns:a16="http://schemas.microsoft.com/office/drawing/2014/main" id="{C53F8173-314F-A646-8247-7A1F4E05F9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735"/>
            <a:ext cx="7772400" cy="109093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3803" y="10905861"/>
            <a:ext cx="6248396" cy="2143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63F6E6A0-CA3C-0B4E-9F56-0A50E9C3CB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216723"/>
            <a:ext cx="7772400" cy="1689100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8EB4A17-22A4-2D46-999E-E059D993DAB8}"/>
              </a:ext>
            </a:extLst>
          </p:cNvPr>
          <p:cNvSpPr/>
          <p:nvPr/>
        </p:nvSpPr>
        <p:spPr>
          <a:xfrm>
            <a:off x="285750" y="9414942"/>
            <a:ext cx="7200900" cy="796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16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新型コロナウイルスの対策として、クラスター発生の防止に努めましょう。</a:t>
            </a:r>
          </a:p>
          <a:p>
            <a:pPr algn="ctr">
              <a:lnSpc>
                <a:spcPct val="150000"/>
              </a:lnSpc>
            </a:pPr>
            <a:r>
              <a:rPr lang="ja-JP" altLang="en-US" sz="16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日々の生活での心がけで、そのリスクがグッと減ります。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4627D0D-13CF-974A-BDD1-6B15754D0778}"/>
              </a:ext>
            </a:extLst>
          </p:cNvPr>
          <p:cNvSpPr/>
          <p:nvPr/>
        </p:nvSpPr>
        <p:spPr>
          <a:xfrm>
            <a:off x="285750" y="10285282"/>
            <a:ext cx="7200900" cy="343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12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会社名・店舗名が入ります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D9928CC8-03FE-EF4F-BC23-ADFE5A0A11E2}"/>
              </a:ext>
            </a:extLst>
          </p:cNvPr>
          <p:cNvSpPr/>
          <p:nvPr/>
        </p:nvSpPr>
        <p:spPr>
          <a:xfrm>
            <a:off x="0" y="311647"/>
            <a:ext cx="7772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000" b="1">
                <a:solidFill>
                  <a:srgbClr val="008A99"/>
                </a:solidFill>
              </a:rPr>
              <a:t>新型コロナウイルスの集団感染を防ぐために私たちができること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E38E743-827F-354F-A5F3-ABA2FE78848D}"/>
              </a:ext>
            </a:extLst>
          </p:cNvPr>
          <p:cNvSpPr/>
          <p:nvPr/>
        </p:nvSpPr>
        <p:spPr>
          <a:xfrm>
            <a:off x="0" y="735491"/>
            <a:ext cx="77724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5000" b="1">
                <a:solidFill>
                  <a:srgbClr val="008A99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三密回避</a:t>
            </a:r>
            <a:r>
              <a:rPr lang="ja-JP" altLang="en-US" sz="4400" b="1">
                <a:solidFill>
                  <a:srgbClr val="008A99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で</a:t>
            </a:r>
            <a:r>
              <a:rPr lang="ja-JP" altLang="en-US" sz="5000" b="1">
                <a:solidFill>
                  <a:srgbClr val="008A99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しっかり予防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D6B6D4E9-FDEC-384A-A094-7A300B2CF0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3856" y="2152650"/>
            <a:ext cx="6248400" cy="5816600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84A5C8BF-8E2B-9048-B01F-239FD1A8C9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66540" y="4362450"/>
            <a:ext cx="698500" cy="69850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C87A72DF-283F-9D45-881A-B14F35E9DE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7362" y="4362450"/>
            <a:ext cx="698500" cy="69850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BB6AC8D3-479B-E241-86BA-01A3E234FE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36950" y="1816091"/>
            <a:ext cx="698500" cy="698500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E0B6E17E-3763-0B4C-9B67-93F38DC88F2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71531" y="1987794"/>
            <a:ext cx="152400" cy="35560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8D945646-CF83-1641-82D8-B9CE0E50A29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35962" y="4527569"/>
            <a:ext cx="241300" cy="35560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8D344964-B91C-2140-9002-26BCC605FB2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95140" y="4514869"/>
            <a:ext cx="241300" cy="368300"/>
          </a:xfrm>
          <a:prstGeom prst="rect">
            <a:avLst/>
          </a:prstGeom>
        </p:spPr>
      </p:pic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EA4F71D2-4D54-EC44-96F2-C4D1B289FDE5}"/>
              </a:ext>
            </a:extLst>
          </p:cNvPr>
          <p:cNvSpPr/>
          <p:nvPr/>
        </p:nvSpPr>
        <p:spPr>
          <a:xfrm>
            <a:off x="1143000" y="5136227"/>
            <a:ext cx="262853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44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密集場所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54DA0F3E-5D4C-F34D-92C4-BB6C21809906}"/>
              </a:ext>
            </a:extLst>
          </p:cNvPr>
          <p:cNvSpPr/>
          <p:nvPr/>
        </p:nvSpPr>
        <p:spPr>
          <a:xfrm>
            <a:off x="2411561" y="3160736"/>
            <a:ext cx="293862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600">
                <a:solidFill>
                  <a:schemeClr val="bg1"/>
                </a:solidFill>
              </a:rPr>
              <a:t>寒気の悪い密閉された部屋など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2286F522-0D58-0D44-BCF6-B73CF5617695}"/>
              </a:ext>
            </a:extLst>
          </p:cNvPr>
          <p:cNvSpPr/>
          <p:nvPr/>
        </p:nvSpPr>
        <p:spPr>
          <a:xfrm>
            <a:off x="4045688" y="5136227"/>
            <a:ext cx="262853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44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密接場面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C347B473-9A51-754B-BED3-46C22E59242E}"/>
              </a:ext>
            </a:extLst>
          </p:cNvPr>
          <p:cNvSpPr/>
          <p:nvPr/>
        </p:nvSpPr>
        <p:spPr>
          <a:xfrm>
            <a:off x="3935707" y="5796043"/>
            <a:ext cx="287290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600">
                <a:solidFill>
                  <a:schemeClr val="bg1"/>
                </a:solidFill>
              </a:rPr>
              <a:t>マスクなしでの近距離での会話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2C545770-E2F7-5448-8750-5DA615BFC4E4}"/>
              </a:ext>
            </a:extLst>
          </p:cNvPr>
          <p:cNvSpPr/>
          <p:nvPr/>
        </p:nvSpPr>
        <p:spPr>
          <a:xfrm>
            <a:off x="2566609" y="2527797"/>
            <a:ext cx="262853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44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密閉空間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BEC2BB32-15A2-944F-A531-F8D9F69E7C08}"/>
              </a:ext>
            </a:extLst>
          </p:cNvPr>
          <p:cNvSpPr/>
          <p:nvPr/>
        </p:nvSpPr>
        <p:spPr>
          <a:xfrm>
            <a:off x="285750" y="8308813"/>
            <a:ext cx="7200900" cy="796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クラスター発生を防ぐため、これらの「密」に気をつけて生活しましょう。</a:t>
            </a:r>
          </a:p>
          <a:p>
            <a:pPr algn="ctr">
              <a:lnSpc>
                <a:spcPct val="150000"/>
              </a:lnSpc>
            </a:pPr>
            <a:r>
              <a:rPr lang="ja-JP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共同で使う物品にも、消毒を行うなど工夫して対策しましょう。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E16E2071-D7E2-864F-938C-FE08603D4A34}"/>
              </a:ext>
            </a:extLst>
          </p:cNvPr>
          <p:cNvSpPr/>
          <p:nvPr/>
        </p:nvSpPr>
        <p:spPr>
          <a:xfrm>
            <a:off x="1098181" y="5796043"/>
            <a:ext cx="273183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600">
                <a:solidFill>
                  <a:schemeClr val="bg1"/>
                </a:solidFill>
              </a:rPr>
              <a:t>大勢の人が集まっている場所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118</Words>
  <Application>Microsoft Macintosh PowerPoint</Application>
  <PresentationFormat>ユーザー設定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カテゴリー名_種類番号_サイズ</dc:title>
  <cp:lastModifiedBy>春樹 富永</cp:lastModifiedBy>
  <cp:revision>11</cp:revision>
  <dcterms:created xsi:type="dcterms:W3CDTF">2021-06-14T04:07:55Z</dcterms:created>
  <dcterms:modified xsi:type="dcterms:W3CDTF">2021-06-14T07:14:54Z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2021-06-14T00:00:00Z</vt:filetime>
  </property>
  <property fmtid="{D5CDD505-2E9C-101B-9397-08002B2CF9AE}" pid="3" name="Creator">
    <vt:lpwstr>Adobe Illustrator 25.2 (Macintosh)</vt:lpwstr>
  </property>
  <property fmtid="{D5CDD505-2E9C-101B-9397-08002B2CF9AE}" pid="4" name="LastSaved">
    <vt:filetime>2021-06-14T00:00:00Z</vt:filetime>
  </property>
</Properties>
</file>